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9" r:id="rId2"/>
    <p:sldId id="409" r:id="rId3"/>
    <p:sldId id="402" r:id="rId4"/>
    <p:sldId id="410" r:id="rId5"/>
    <p:sldId id="412" r:id="rId6"/>
    <p:sldId id="413" r:id="rId7"/>
    <p:sldId id="414" r:id="rId8"/>
    <p:sldId id="308" r:id="rId9"/>
    <p:sldId id="341" r:id="rId10"/>
    <p:sldId id="324" r:id="rId11"/>
    <p:sldId id="352" r:id="rId12"/>
    <p:sldId id="407" r:id="rId13"/>
    <p:sldId id="408"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94"/>
  </p:normalViewPr>
  <p:slideViewPr>
    <p:cSldViewPr snapToGrid="0" snapToObjects="1">
      <p:cViewPr varScale="1">
        <p:scale>
          <a:sx n="66" d="100"/>
          <a:sy n="66" d="100"/>
        </p:scale>
        <p:origin x="1304" y="44"/>
      </p:cViewPr>
      <p:guideLst/>
    </p:cSldViewPr>
  </p:slid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Calculs%20Profils%20NTA%20Cedeao%204_USD_PPA_SK_29.04.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Calculs%20Profils%20NTA%20Cedeao%204_USD_PPA_SK_29.04.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Calculs%20Profils%20NTA%20Cedeao%204_USD_PPA_SK_03.05.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Calculs%20Profils%20NTA%20Cedeao%204_USD_PPA_SK_03.05.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Calculs%20Profils%20NTA%20Cedeao%204_USD_PPA_SK_03.05.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ECA\NIAMEY\Profil%20NTA%20CEDEAO\Support%20Ratios\Support%20Ratio_CEDEAO_SK_29.04.2020.xl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solidFill>
                  <a:schemeClr val="dk1"/>
                </a:solidFill>
                <a:latin typeface="+mn-lt"/>
                <a:ea typeface="+mn-ea"/>
                <a:cs typeface="+mn-cs"/>
              </a:rPr>
              <a:t>ECOWAS AVERAGE PROFILE</a:t>
            </a:r>
            <a:endParaRPr lang="en-US" dirty="0"/>
          </a:p>
        </c:rich>
      </c:tx>
      <c:layout>
        <c:manualLayout>
          <c:xMode val="edge"/>
          <c:yMode val="edge"/>
          <c:x val="0.2081766316725415"/>
          <c:y val="0"/>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plotArea>
      <c:layout/>
      <c:lineChart>
        <c:grouping val="standard"/>
        <c:varyColors val="0"/>
        <c:ser>
          <c:idx val="0"/>
          <c:order val="0"/>
          <c:tx>
            <c:strRef>
              <c:f>CEDEAO!$G$2</c:f>
              <c:strCache>
                <c:ptCount val="1"/>
                <c:pt idx="0">
                  <c:v>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CEDEAO!$A$3:$A$93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CEDEAO!$G$3:$G$93</c:f>
              <c:numCache>
                <c:formatCode>0</c:formatCode>
                <c:ptCount val="91"/>
                <c:pt idx="0">
                  <c:v>1535.9433843990678</c:v>
                </c:pt>
                <c:pt idx="1">
                  <c:v>1533.9361959346802</c:v>
                </c:pt>
                <c:pt idx="2">
                  <c:v>1595.2027235452654</c:v>
                </c:pt>
                <c:pt idx="3">
                  <c:v>1690.6914586926307</c:v>
                </c:pt>
                <c:pt idx="4">
                  <c:v>1771.6717581577425</c:v>
                </c:pt>
                <c:pt idx="5">
                  <c:v>1888.3693517896909</c:v>
                </c:pt>
                <c:pt idx="6">
                  <c:v>2103.4803726486148</c:v>
                </c:pt>
                <c:pt idx="7">
                  <c:v>2245.1814455722979</c:v>
                </c:pt>
                <c:pt idx="8">
                  <c:v>2363.4255494315521</c:v>
                </c:pt>
                <c:pt idx="9">
                  <c:v>2432.6130093196284</c:v>
                </c:pt>
                <c:pt idx="10">
                  <c:v>2598.372279918603</c:v>
                </c:pt>
                <c:pt idx="11">
                  <c:v>2673.0153140132093</c:v>
                </c:pt>
                <c:pt idx="12">
                  <c:v>2830.9671790076841</c:v>
                </c:pt>
                <c:pt idx="13">
                  <c:v>2956.9890038448411</c:v>
                </c:pt>
                <c:pt idx="14">
                  <c:v>3139.7214791716474</c:v>
                </c:pt>
                <c:pt idx="15">
                  <c:v>3301.4318143611545</c:v>
                </c:pt>
                <c:pt idx="16">
                  <c:v>3426.7207253968977</c:v>
                </c:pt>
                <c:pt idx="17">
                  <c:v>3650.3572314669805</c:v>
                </c:pt>
                <c:pt idx="18">
                  <c:v>3691.7350474234158</c:v>
                </c:pt>
                <c:pt idx="19">
                  <c:v>3788.8323224648598</c:v>
                </c:pt>
                <c:pt idx="20">
                  <c:v>3950.1739254931476</c:v>
                </c:pt>
                <c:pt idx="21">
                  <c:v>3947.3054020245922</c:v>
                </c:pt>
                <c:pt idx="22">
                  <c:v>4127.0388155832461</c:v>
                </c:pt>
                <c:pt idx="23">
                  <c:v>4211.760119246238</c:v>
                </c:pt>
                <c:pt idx="24">
                  <c:v>4390.5284927705952</c:v>
                </c:pt>
                <c:pt idx="25">
                  <c:v>4434.6238139441648</c:v>
                </c:pt>
                <c:pt idx="26">
                  <c:v>4384.5714681159643</c:v>
                </c:pt>
                <c:pt idx="27">
                  <c:v>4462.0985339996878</c:v>
                </c:pt>
                <c:pt idx="28">
                  <c:v>4543.9006271352409</c:v>
                </c:pt>
                <c:pt idx="29">
                  <c:v>4515.1335989036361</c:v>
                </c:pt>
                <c:pt idx="30">
                  <c:v>4503.3528465031013</c:v>
                </c:pt>
                <c:pt idx="31">
                  <c:v>4503.859468355543</c:v>
                </c:pt>
                <c:pt idx="32">
                  <c:v>4514.4072298643778</c:v>
                </c:pt>
                <c:pt idx="33">
                  <c:v>4427.8189565555422</c:v>
                </c:pt>
                <c:pt idx="34">
                  <c:v>4433.9313873610008</c:v>
                </c:pt>
                <c:pt idx="35">
                  <c:v>4480.6239523483309</c:v>
                </c:pt>
                <c:pt idx="36">
                  <c:v>4448.0219642297216</c:v>
                </c:pt>
                <c:pt idx="37">
                  <c:v>4522.5228066913151</c:v>
                </c:pt>
                <c:pt idx="38">
                  <c:v>4517.2819024255759</c:v>
                </c:pt>
                <c:pt idx="39">
                  <c:v>4543.304663336864</c:v>
                </c:pt>
                <c:pt idx="40">
                  <c:v>4531.5211050876187</c:v>
                </c:pt>
                <c:pt idx="41">
                  <c:v>4475.182239270217</c:v>
                </c:pt>
                <c:pt idx="42">
                  <c:v>4410.3239462976644</c:v>
                </c:pt>
                <c:pt idx="43">
                  <c:v>4351.6041266091061</c:v>
                </c:pt>
                <c:pt idx="44">
                  <c:v>4233.4014686261189</c:v>
                </c:pt>
                <c:pt idx="45">
                  <c:v>4237.6635386318449</c:v>
                </c:pt>
                <c:pt idx="46">
                  <c:v>4218.800247631094</c:v>
                </c:pt>
                <c:pt idx="47">
                  <c:v>4321.0324275222783</c:v>
                </c:pt>
                <c:pt idx="48">
                  <c:v>4302.9882687046093</c:v>
                </c:pt>
                <c:pt idx="49">
                  <c:v>4322.1926504329649</c:v>
                </c:pt>
                <c:pt idx="50">
                  <c:v>4334.9623306057911</c:v>
                </c:pt>
                <c:pt idx="51">
                  <c:v>4333.1681996248326</c:v>
                </c:pt>
                <c:pt idx="52">
                  <c:v>4357.8424175142045</c:v>
                </c:pt>
                <c:pt idx="53">
                  <c:v>4340.1222805912566</c:v>
                </c:pt>
                <c:pt idx="54">
                  <c:v>4333.9671339286997</c:v>
                </c:pt>
                <c:pt idx="55">
                  <c:v>4347.6433132385728</c:v>
                </c:pt>
                <c:pt idx="56">
                  <c:v>4287.7758492354069</c:v>
                </c:pt>
                <c:pt idx="57">
                  <c:v>4301.735607876145</c:v>
                </c:pt>
                <c:pt idx="58">
                  <c:v>4309.5069976641325</c:v>
                </c:pt>
                <c:pt idx="59">
                  <c:v>4352.4227785939529</c:v>
                </c:pt>
                <c:pt idx="60">
                  <c:v>4381.0423837995313</c:v>
                </c:pt>
                <c:pt idx="61">
                  <c:v>4451.9473959830266</c:v>
                </c:pt>
                <c:pt idx="62">
                  <c:v>4381.3981162894734</c:v>
                </c:pt>
                <c:pt idx="63">
                  <c:v>4387.7222553779638</c:v>
                </c:pt>
                <c:pt idx="64">
                  <c:v>4504.6912705059731</c:v>
                </c:pt>
                <c:pt idx="65">
                  <c:v>4553.359911768056</c:v>
                </c:pt>
                <c:pt idx="66">
                  <c:v>4531.8988368158243</c:v>
                </c:pt>
                <c:pt idx="67">
                  <c:v>4571.3199073052929</c:v>
                </c:pt>
                <c:pt idx="68">
                  <c:v>4552.5316737346766</c:v>
                </c:pt>
                <c:pt idx="69">
                  <c:v>4571.8243981924679</c:v>
                </c:pt>
                <c:pt idx="70">
                  <c:v>4550.779996891245</c:v>
                </c:pt>
                <c:pt idx="71">
                  <c:v>4492.2766946894781</c:v>
                </c:pt>
                <c:pt idx="72">
                  <c:v>4501.4333713663164</c:v>
                </c:pt>
                <c:pt idx="73">
                  <c:v>4509.1178709927153</c:v>
                </c:pt>
                <c:pt idx="74">
                  <c:v>4471.3001291136134</c:v>
                </c:pt>
                <c:pt idx="75">
                  <c:v>4450.1879653878041</c:v>
                </c:pt>
                <c:pt idx="76">
                  <c:v>4462.4977938605662</c:v>
                </c:pt>
                <c:pt idx="77">
                  <c:v>4658.5407214783781</c:v>
                </c:pt>
                <c:pt idx="78">
                  <c:v>4647.2578957721325</c:v>
                </c:pt>
                <c:pt idx="79">
                  <c:v>4580.3325197253416</c:v>
                </c:pt>
                <c:pt idx="80">
                  <c:v>4639.1119616540527</c:v>
                </c:pt>
                <c:pt idx="81">
                  <c:v>4571.9795613716315</c:v>
                </c:pt>
                <c:pt idx="82">
                  <c:v>4503.6207809337411</c:v>
                </c:pt>
                <c:pt idx="83">
                  <c:v>4411.2610301211662</c:v>
                </c:pt>
                <c:pt idx="84">
                  <c:v>4392.5052022522013</c:v>
                </c:pt>
                <c:pt idx="85">
                  <c:v>4301.3739900975315</c:v>
                </c:pt>
                <c:pt idx="86">
                  <c:v>4218.1570311322403</c:v>
                </c:pt>
                <c:pt idx="87">
                  <c:v>4142.7426702414514</c:v>
                </c:pt>
                <c:pt idx="88">
                  <c:v>4065.2500294642105</c:v>
                </c:pt>
                <c:pt idx="89">
                  <c:v>3979.710121471242</c:v>
                </c:pt>
                <c:pt idx="90">
                  <c:v>3768.3762294413127</c:v>
                </c:pt>
              </c:numCache>
            </c:numRef>
          </c:val>
          <c:smooth val="0"/>
          <c:extLst xmlns:c16r2="http://schemas.microsoft.com/office/drawing/2015/06/chart">
            <c:ext xmlns:c16="http://schemas.microsoft.com/office/drawing/2014/chart" uri="{C3380CC4-5D6E-409C-BE32-E72D297353CC}">
              <c16:uniqueId val="{00000000-B794-4A44-B457-6A2B95AA1FAC}"/>
            </c:ext>
          </c:extLst>
        </c:ser>
        <c:ser>
          <c:idx val="1"/>
          <c:order val="1"/>
          <c:tx>
            <c:strRef>
              <c:f>CEDEAO!$H$2</c:f>
              <c:strCache>
                <c:ptCount val="1"/>
                <c:pt idx="0">
                  <c:v>YL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CEDEAO!$A$3:$A$93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CEDEAO!$H$3:$H$93</c:f>
              <c:numCache>
                <c:formatCode>0</c:formatCode>
                <c:ptCount val="91"/>
                <c:pt idx="0">
                  <c:v>0</c:v>
                </c:pt>
                <c:pt idx="1">
                  <c:v>0</c:v>
                </c:pt>
                <c:pt idx="2">
                  <c:v>8.077501269437927E-2</c:v>
                </c:pt>
                <c:pt idx="3">
                  <c:v>0.28192783381858566</c:v>
                </c:pt>
                <c:pt idx="4">
                  <c:v>0.37622565259460361</c:v>
                </c:pt>
                <c:pt idx="5">
                  <c:v>3.4035420222628443</c:v>
                </c:pt>
                <c:pt idx="6">
                  <c:v>7.1082238628269732</c:v>
                </c:pt>
                <c:pt idx="7">
                  <c:v>13.128027712558945</c:v>
                </c:pt>
                <c:pt idx="8">
                  <c:v>16.692722452101027</c:v>
                </c:pt>
                <c:pt idx="9">
                  <c:v>21.513690142528432</c:v>
                </c:pt>
                <c:pt idx="10">
                  <c:v>35.350021311172313</c:v>
                </c:pt>
                <c:pt idx="11">
                  <c:v>43.712764643685169</c:v>
                </c:pt>
                <c:pt idx="12">
                  <c:v>53.761477437976318</c:v>
                </c:pt>
                <c:pt idx="13">
                  <c:v>66.46104988046585</c:v>
                </c:pt>
                <c:pt idx="14">
                  <c:v>86.544469689079634</c:v>
                </c:pt>
                <c:pt idx="15">
                  <c:v>119.19367084091351</c:v>
                </c:pt>
                <c:pt idx="16">
                  <c:v>157.07863046522843</c:v>
                </c:pt>
                <c:pt idx="17">
                  <c:v>224.29637570020139</c:v>
                </c:pt>
                <c:pt idx="18">
                  <c:v>313.60198515479289</c:v>
                </c:pt>
                <c:pt idx="19">
                  <c:v>448.19825768413745</c:v>
                </c:pt>
                <c:pt idx="20">
                  <c:v>590.27930363097107</c:v>
                </c:pt>
                <c:pt idx="21">
                  <c:v>799.75096681848061</c:v>
                </c:pt>
                <c:pt idx="22">
                  <c:v>1029.6748656182317</c:v>
                </c:pt>
                <c:pt idx="23">
                  <c:v>1301.7593924963314</c:v>
                </c:pt>
                <c:pt idx="24">
                  <c:v>1637.5647028907138</c:v>
                </c:pt>
                <c:pt idx="25">
                  <c:v>2011.6501607407513</c:v>
                </c:pt>
                <c:pt idx="26">
                  <c:v>2411.6541742697664</c:v>
                </c:pt>
                <c:pt idx="27">
                  <c:v>2738.4042823872196</c:v>
                </c:pt>
                <c:pt idx="28">
                  <c:v>3146.8845315037661</c:v>
                </c:pt>
                <c:pt idx="29">
                  <c:v>3636.7070914094402</c:v>
                </c:pt>
                <c:pt idx="30">
                  <c:v>4005.4491240565235</c:v>
                </c:pt>
                <c:pt idx="31">
                  <c:v>4527.9605636022716</c:v>
                </c:pt>
                <c:pt idx="32">
                  <c:v>4806.2295079976175</c:v>
                </c:pt>
                <c:pt idx="33">
                  <c:v>5093.4334965298613</c:v>
                </c:pt>
                <c:pt idx="34">
                  <c:v>5428.8388718753513</c:v>
                </c:pt>
                <c:pt idx="35">
                  <c:v>5658.7913800150973</c:v>
                </c:pt>
                <c:pt idx="36">
                  <c:v>5968.3536481892552</c:v>
                </c:pt>
                <c:pt idx="37">
                  <c:v>6155.8533873893175</c:v>
                </c:pt>
                <c:pt idx="38">
                  <c:v>6214.3075853777118</c:v>
                </c:pt>
                <c:pt idx="39">
                  <c:v>6506.1648489842019</c:v>
                </c:pt>
                <c:pt idx="40">
                  <c:v>6854.1625989636432</c:v>
                </c:pt>
                <c:pt idx="41">
                  <c:v>7259.98693119159</c:v>
                </c:pt>
                <c:pt idx="42">
                  <c:v>7380.0129034396032</c:v>
                </c:pt>
                <c:pt idx="43">
                  <c:v>7533.0478149541868</c:v>
                </c:pt>
                <c:pt idx="44">
                  <c:v>7790.4111785994673</c:v>
                </c:pt>
                <c:pt idx="45">
                  <c:v>7846.1492435510236</c:v>
                </c:pt>
                <c:pt idx="46">
                  <c:v>8023.5845936482838</c:v>
                </c:pt>
                <c:pt idx="47">
                  <c:v>7787.9364783155952</c:v>
                </c:pt>
                <c:pt idx="48">
                  <c:v>7620.832258981136</c:v>
                </c:pt>
                <c:pt idx="49">
                  <c:v>7772.7046516916525</c:v>
                </c:pt>
                <c:pt idx="50">
                  <c:v>7589.434239118953</c:v>
                </c:pt>
                <c:pt idx="51">
                  <c:v>7663.4315118107452</c:v>
                </c:pt>
                <c:pt idx="52">
                  <c:v>7555.0055919251372</c:v>
                </c:pt>
                <c:pt idx="53">
                  <c:v>7446.8063346748368</c:v>
                </c:pt>
                <c:pt idx="54">
                  <c:v>7625.4774647954218</c:v>
                </c:pt>
                <c:pt idx="55">
                  <c:v>7634.7261025608623</c:v>
                </c:pt>
                <c:pt idx="56">
                  <c:v>7491.6444324369113</c:v>
                </c:pt>
                <c:pt idx="57">
                  <c:v>7130.0222283838002</c:v>
                </c:pt>
                <c:pt idx="58">
                  <c:v>6638.450520187298</c:v>
                </c:pt>
                <c:pt idx="59">
                  <c:v>6215.8497082960066</c:v>
                </c:pt>
                <c:pt idx="60">
                  <c:v>5529.0565807729381</c:v>
                </c:pt>
                <c:pt idx="61">
                  <c:v>4939.5656553508379</c:v>
                </c:pt>
                <c:pt idx="62">
                  <c:v>4416.8839508145848</c:v>
                </c:pt>
                <c:pt idx="63">
                  <c:v>3802.0947668270755</c:v>
                </c:pt>
                <c:pt idx="64">
                  <c:v>3849.906954497224</c:v>
                </c:pt>
                <c:pt idx="65">
                  <c:v>3488.9165303453124</c:v>
                </c:pt>
                <c:pt idx="66">
                  <c:v>3283.5973238249489</c:v>
                </c:pt>
                <c:pt idx="67">
                  <c:v>3143.2121559336165</c:v>
                </c:pt>
                <c:pt idx="68">
                  <c:v>3026.2489965392838</c:v>
                </c:pt>
                <c:pt idx="69">
                  <c:v>2798.5213083531507</c:v>
                </c:pt>
                <c:pt idx="70">
                  <c:v>2658.259337881565</c:v>
                </c:pt>
                <c:pt idx="71">
                  <c:v>2360.0657566065029</c:v>
                </c:pt>
                <c:pt idx="72">
                  <c:v>2207.9688325521815</c:v>
                </c:pt>
                <c:pt idx="73">
                  <c:v>2162.963953294272</c:v>
                </c:pt>
                <c:pt idx="74">
                  <c:v>2109.169805243017</c:v>
                </c:pt>
                <c:pt idx="75">
                  <c:v>1845.4030421229479</c:v>
                </c:pt>
                <c:pt idx="76">
                  <c:v>1955.669635884404</c:v>
                </c:pt>
                <c:pt idx="77">
                  <c:v>1816.0032197190114</c:v>
                </c:pt>
                <c:pt idx="78">
                  <c:v>1551.631995292651</c:v>
                </c:pt>
                <c:pt idx="79">
                  <c:v>1444.2349721350733</c:v>
                </c:pt>
                <c:pt idx="80">
                  <c:v>1179.9439948919605</c:v>
                </c:pt>
                <c:pt idx="81">
                  <c:v>931.25479961913697</c:v>
                </c:pt>
                <c:pt idx="82">
                  <c:v>876.53012901154568</c:v>
                </c:pt>
                <c:pt idx="83">
                  <c:v>486.84987630374752</c:v>
                </c:pt>
                <c:pt idx="84">
                  <c:v>346.36446713605159</c:v>
                </c:pt>
                <c:pt idx="85">
                  <c:v>295.19042504876876</c:v>
                </c:pt>
                <c:pt idx="86">
                  <c:v>241.45703411418893</c:v>
                </c:pt>
                <c:pt idx="87">
                  <c:v>236.77813624040351</c:v>
                </c:pt>
                <c:pt idx="88">
                  <c:v>209.50398743218688</c:v>
                </c:pt>
                <c:pt idx="89">
                  <c:v>153.47166004375373</c:v>
                </c:pt>
                <c:pt idx="90">
                  <c:v>143.93026903931192</c:v>
                </c:pt>
              </c:numCache>
            </c:numRef>
          </c:val>
          <c:smooth val="0"/>
          <c:extLst xmlns:c16r2="http://schemas.microsoft.com/office/drawing/2015/06/chart">
            <c:ext xmlns:c16="http://schemas.microsoft.com/office/drawing/2014/chart" uri="{C3380CC4-5D6E-409C-BE32-E72D297353CC}">
              <c16:uniqueId val="{00000001-B794-4A44-B457-6A2B95AA1FAC}"/>
            </c:ext>
          </c:extLst>
        </c:ser>
        <c:dLbls>
          <c:showLegendKey val="0"/>
          <c:showVal val="0"/>
          <c:showCatName val="0"/>
          <c:showSerName val="0"/>
          <c:showPercent val="0"/>
          <c:showBubbleSize val="0"/>
        </c:dLbls>
        <c:marker val="1"/>
        <c:smooth val="0"/>
        <c:axId val="-673870448"/>
        <c:axId val="-673869360"/>
      </c:lineChart>
      <c:catAx>
        <c:axId val="-673870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673869360"/>
        <c:crosses val="autoZero"/>
        <c:auto val="1"/>
        <c:lblAlgn val="ctr"/>
        <c:lblOffset val="100"/>
        <c:noMultiLvlLbl val="0"/>
      </c:catAx>
      <c:valAx>
        <c:axId val="-67386936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a:t>USD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67387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ECOWAS AGREGATE PROFILE 2014 </a:t>
            </a:r>
          </a:p>
        </c:rich>
      </c:tx>
      <c:layout>
        <c:manualLayout>
          <c:xMode val="edge"/>
          <c:yMode val="edge"/>
          <c:x val="0.2514976999207717"/>
          <c:y val="1.25297252109581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plotArea>
      <c:layout>
        <c:manualLayout>
          <c:layoutTarget val="inner"/>
          <c:xMode val="edge"/>
          <c:yMode val="edge"/>
          <c:x val="0.14897049042929414"/>
          <c:y val="0.15073259428782657"/>
          <c:w val="0.80999856994946828"/>
          <c:h val="0.56409743719434124"/>
        </c:manualLayout>
      </c:layout>
      <c:areaChart>
        <c:grouping val="standard"/>
        <c:varyColors val="0"/>
        <c:ser>
          <c:idx val="0"/>
          <c:order val="0"/>
          <c:tx>
            <c:strRef>
              <c:f>CEDEAO!$O$2</c:f>
              <c:strCache>
                <c:ptCount val="1"/>
                <c:pt idx="0">
                  <c:v>C</c:v>
                </c:pt>
              </c:strCache>
            </c:strRef>
          </c:tx>
          <c:spPr>
            <a:solidFill>
              <a:srgbClr val="C00000">
                <a:alpha val="95000"/>
              </a:srgbClr>
            </a:solidFill>
            <a:ln>
              <a:noFill/>
            </a:ln>
            <a:effectLst/>
          </c:spPr>
          <c:cat>
            <c:strRef>
              <c:f>CEDEAO!$A$3:$A$93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CEDEAO!$O$3:$O$93</c:f>
              <c:numCache>
                <c:formatCode>0.000</c:formatCode>
                <c:ptCount val="91"/>
                <c:pt idx="0">
                  <c:v>18.836536268347743</c:v>
                </c:pt>
                <c:pt idx="1">
                  <c:v>18.176218958299813</c:v>
                </c:pt>
                <c:pt idx="2">
                  <c:v>18.271166454199953</c:v>
                </c:pt>
                <c:pt idx="3">
                  <c:v>18.725995464300599</c:v>
                </c:pt>
                <c:pt idx="4">
                  <c:v>19.019232941457417</c:v>
                </c:pt>
                <c:pt idx="5">
                  <c:v>19.625954859004882</c:v>
                </c:pt>
                <c:pt idx="6">
                  <c:v>21.167552269323629</c:v>
                </c:pt>
                <c:pt idx="7">
                  <c:v>21.877887703517118</c:v>
                </c:pt>
                <c:pt idx="8">
                  <c:v>22.301056595583383</c:v>
                </c:pt>
                <c:pt idx="9">
                  <c:v>22.229859888997225</c:v>
                </c:pt>
                <c:pt idx="10">
                  <c:v>23.000843389285073</c:v>
                </c:pt>
                <c:pt idx="11">
                  <c:v>22.904121978358052</c:v>
                </c:pt>
                <c:pt idx="12">
                  <c:v>23.452236023057498</c:v>
                </c:pt>
                <c:pt idx="13">
                  <c:v>23.662423320545187</c:v>
                </c:pt>
                <c:pt idx="14">
                  <c:v>24.270671838571221</c:v>
                </c:pt>
                <c:pt idx="15">
                  <c:v>24.650517005154398</c:v>
                </c:pt>
                <c:pt idx="16">
                  <c:v>24.719085146182621</c:v>
                </c:pt>
                <c:pt idx="17">
                  <c:v>25.454222052526109</c:v>
                </c:pt>
                <c:pt idx="18">
                  <c:v>24.895717368266258</c:v>
                </c:pt>
                <c:pt idx="19">
                  <c:v>24.708873779786938</c:v>
                </c:pt>
                <c:pt idx="20">
                  <c:v>24.912553995559787</c:v>
                </c:pt>
                <c:pt idx="21">
                  <c:v>24.088675948789955</c:v>
                </c:pt>
                <c:pt idx="22">
                  <c:v>24.391381312569987</c:v>
                </c:pt>
                <c:pt idx="23">
                  <c:v>24.123694223246559</c:v>
                </c:pt>
                <c:pt idx="24">
                  <c:v>24.373426206269446</c:v>
                </c:pt>
                <c:pt idx="25">
                  <c:v>23.860967935674722</c:v>
                </c:pt>
                <c:pt idx="26">
                  <c:v>22.877089167471777</c:v>
                </c:pt>
                <c:pt idx="27">
                  <c:v>22.590293020671375</c:v>
                </c:pt>
                <c:pt idx="28">
                  <c:v>22.328014289344114</c:v>
                </c:pt>
                <c:pt idx="29">
                  <c:v>21.531845863722836</c:v>
                </c:pt>
                <c:pt idx="30">
                  <c:v>20.841868235138371</c:v>
                </c:pt>
                <c:pt idx="31">
                  <c:v>20.20219676109285</c:v>
                </c:pt>
                <c:pt idx="32">
                  <c:v>19.58297037750576</c:v>
                </c:pt>
                <c:pt idx="33">
                  <c:v>18.54084984682768</c:v>
                </c:pt>
                <c:pt idx="34">
                  <c:v>17.914288834275681</c:v>
                </c:pt>
                <c:pt idx="35">
                  <c:v>17.458159787963599</c:v>
                </c:pt>
                <c:pt idx="36">
                  <c:v>16.682275240689858</c:v>
                </c:pt>
                <c:pt idx="37">
                  <c:v>16.285975473765497</c:v>
                </c:pt>
                <c:pt idx="38">
                  <c:v>15.587147723951833</c:v>
                </c:pt>
                <c:pt idx="39">
                  <c:v>15.008157262766428</c:v>
                </c:pt>
                <c:pt idx="40">
                  <c:v>14.315437692660137</c:v>
                </c:pt>
                <c:pt idx="41">
                  <c:v>13.514732624657022</c:v>
                </c:pt>
                <c:pt idx="42">
                  <c:v>12.735423429963078</c:v>
                </c:pt>
                <c:pt idx="43">
                  <c:v>12.01785122608111</c:v>
                </c:pt>
                <c:pt idx="44">
                  <c:v>11.171739039032438</c:v>
                </c:pt>
                <c:pt idx="45">
                  <c:v>10.674144745871274</c:v>
                </c:pt>
                <c:pt idx="46">
                  <c:v>10.163199485349663</c:v>
                </c:pt>
                <c:pt idx="47">
                  <c:v>9.9922276104455019</c:v>
                </c:pt>
                <c:pt idx="48">
                  <c:v>9.5765671772748444</c:v>
                </c:pt>
                <c:pt idx="49">
                  <c:v>9.2558545395079008</c:v>
                </c:pt>
                <c:pt idx="50">
                  <c:v>8.9361867174820446</c:v>
                </c:pt>
                <c:pt idx="51">
                  <c:v>8.5865237741807956</c:v>
                </c:pt>
                <c:pt idx="52">
                  <c:v>8.2768980398513055</c:v>
                </c:pt>
                <c:pt idx="53">
                  <c:v>7.8824172428304653</c:v>
                </c:pt>
                <c:pt idx="54">
                  <c:v>7.5264713399918222</c:v>
                </c:pt>
                <c:pt idx="55">
                  <c:v>7.2171792004856004</c:v>
                </c:pt>
                <c:pt idx="56">
                  <c:v>6.7907392745714912</c:v>
                </c:pt>
                <c:pt idx="57">
                  <c:v>6.4826553367708692</c:v>
                </c:pt>
                <c:pt idx="58">
                  <c:v>6.1653746386731738</c:v>
                </c:pt>
                <c:pt idx="59">
                  <c:v>5.9022813582462881</c:v>
                </c:pt>
                <c:pt idx="60">
                  <c:v>5.6194053481737782</c:v>
                </c:pt>
                <c:pt idx="61">
                  <c:v>5.4000830848530077</c:v>
                </c:pt>
                <c:pt idx="62">
                  <c:v>5.0313347128598878</c:v>
                </c:pt>
                <c:pt idx="63">
                  <c:v>4.7710029575518682</c:v>
                </c:pt>
                <c:pt idx="64">
                  <c:v>4.6276468187344468</c:v>
                </c:pt>
                <c:pt idx="65">
                  <c:v>4.4109854540469344</c:v>
                </c:pt>
                <c:pt idx="66">
                  <c:v>4.1247167901256354</c:v>
                </c:pt>
                <c:pt idx="67">
                  <c:v>3.8880630060399204</c:v>
                </c:pt>
                <c:pt idx="68">
                  <c:v>3.5991450431529408</c:v>
                </c:pt>
                <c:pt idx="69">
                  <c:v>3.3488293689051374</c:v>
                </c:pt>
                <c:pt idx="70">
                  <c:v>3.0779746602573788</c:v>
                </c:pt>
                <c:pt idx="71">
                  <c:v>2.7842726648782152</c:v>
                </c:pt>
                <c:pt idx="72">
                  <c:v>2.529688517440194</c:v>
                </c:pt>
                <c:pt idx="73">
                  <c:v>2.2734115573150651</c:v>
                </c:pt>
                <c:pt idx="74">
                  <c:v>2.0057671110186388</c:v>
                </c:pt>
                <c:pt idx="75">
                  <c:v>1.7572857735843375</c:v>
                </c:pt>
                <c:pt idx="76">
                  <c:v>1.5384371894378832</c:v>
                </c:pt>
                <c:pt idx="77">
                  <c:v>1.3941707987982717</c:v>
                </c:pt>
                <c:pt idx="78">
                  <c:v>1.1985278113196085</c:v>
                </c:pt>
                <c:pt idx="79">
                  <c:v>1.0022821029639428</c:v>
                </c:pt>
                <c:pt idx="80">
                  <c:v>0.84509774783055314</c:v>
                </c:pt>
                <c:pt idx="81">
                  <c:v>0.68504255757818477</c:v>
                </c:pt>
                <c:pt idx="82">
                  <c:v>0.55173858187215796</c:v>
                </c:pt>
                <c:pt idx="83">
                  <c:v>0.43865579683526956</c:v>
                </c:pt>
                <c:pt idx="84">
                  <c:v>0.34647202534315952</c:v>
                </c:pt>
                <c:pt idx="85">
                  <c:v>0.26166118256571935</c:v>
                </c:pt>
                <c:pt idx="86">
                  <c:v>0.19370620718363835</c:v>
                </c:pt>
                <c:pt idx="87">
                  <c:v>0.14152851784339388</c:v>
                </c:pt>
                <c:pt idx="88">
                  <c:v>0.10189955723853013</c:v>
                </c:pt>
                <c:pt idx="89">
                  <c:v>7.235113000842977E-2</c:v>
                </c:pt>
                <c:pt idx="90">
                  <c:v>0.13691641354429657</c:v>
                </c:pt>
              </c:numCache>
            </c:numRef>
          </c:val>
          <c:extLst xmlns:c16r2="http://schemas.microsoft.com/office/drawing/2015/06/chart">
            <c:ext xmlns:c16="http://schemas.microsoft.com/office/drawing/2014/chart" uri="{C3380CC4-5D6E-409C-BE32-E72D297353CC}">
              <c16:uniqueId val="{00000000-1F1A-43B3-8237-259775A53906}"/>
            </c:ext>
          </c:extLst>
        </c:ser>
        <c:ser>
          <c:idx val="1"/>
          <c:order val="1"/>
          <c:tx>
            <c:strRef>
              <c:f>CEDEAO!$P$2</c:f>
              <c:strCache>
                <c:ptCount val="1"/>
                <c:pt idx="0">
                  <c:v>YL</c:v>
                </c:pt>
              </c:strCache>
            </c:strRef>
          </c:tx>
          <c:spPr>
            <a:solidFill>
              <a:schemeClr val="accent1">
                <a:alpha val="56000"/>
              </a:schemeClr>
            </a:solidFill>
            <a:ln>
              <a:noFill/>
            </a:ln>
            <a:effectLst/>
          </c:spPr>
          <c:cat>
            <c:strRef>
              <c:f>CEDEAO!$A$3:$A$93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CEDEAO!$P$3:$P$93</c:f>
              <c:numCache>
                <c:formatCode>0.000</c:formatCode>
                <c:ptCount val="91"/>
                <c:pt idx="0">
                  <c:v>0</c:v>
                </c:pt>
                <c:pt idx="1">
                  <c:v>0</c:v>
                </c:pt>
                <c:pt idx="2">
                  <c:v>9.2518253667414781E-4</c:v>
                </c:pt>
                <c:pt idx="3">
                  <c:v>3.1226154897767921E-3</c:v>
                </c:pt>
                <c:pt idx="4">
                  <c:v>4.0388538634770627E-3</c:v>
                </c:pt>
                <c:pt idx="5">
                  <c:v>3.5373250485319301E-2</c:v>
                </c:pt>
                <c:pt idx="6">
                  <c:v>7.1530831528028874E-2</c:v>
                </c:pt>
                <c:pt idx="7">
                  <c:v>0.12792441191353887</c:v>
                </c:pt>
                <c:pt idx="8">
                  <c:v>0.1575109265566699</c:v>
                </c:pt>
                <c:pt idx="9">
                  <c:v>0.19659778013662244</c:v>
                </c:pt>
                <c:pt idx="10">
                  <c:v>0.31291909564692355</c:v>
                </c:pt>
                <c:pt idx="11">
                  <c:v>0.37455920591305469</c:v>
                </c:pt>
                <c:pt idx="12">
                  <c:v>0.44536964863917933</c:v>
                </c:pt>
                <c:pt idx="13">
                  <c:v>0.53183474627556349</c:v>
                </c:pt>
                <c:pt idx="14">
                  <c:v>0.66900597304605447</c:v>
                </c:pt>
                <c:pt idx="15">
                  <c:v>0.88997313141215673</c:v>
                </c:pt>
                <c:pt idx="16">
                  <c:v>1.1331066498469933</c:v>
                </c:pt>
                <c:pt idx="17">
                  <c:v>1.5640358985784353</c:v>
                </c:pt>
                <c:pt idx="18">
                  <c:v>2.1148176367613272</c:v>
                </c:pt>
                <c:pt idx="19">
                  <c:v>2.9229253856853639</c:v>
                </c:pt>
                <c:pt idx="20">
                  <c:v>3.7227133036508384</c:v>
                </c:pt>
                <c:pt idx="21">
                  <c:v>4.8805298595697115</c:v>
                </c:pt>
                <c:pt idx="22">
                  <c:v>6.0855236399598036</c:v>
                </c:pt>
                <c:pt idx="23">
                  <c:v>7.456085970641845</c:v>
                </c:pt>
                <c:pt idx="24">
                  <c:v>9.0907193768629107</c:v>
                </c:pt>
                <c:pt idx="25">
                  <c:v>10.823898936432835</c:v>
                </c:pt>
                <c:pt idx="26">
                  <c:v>12.583128815911859</c:v>
                </c:pt>
                <c:pt idx="27">
                  <c:v>13.863735790867441</c:v>
                </c:pt>
                <c:pt idx="28">
                  <c:v>15.463296526938063</c:v>
                </c:pt>
                <c:pt idx="29">
                  <c:v>17.342790601533888</c:v>
                </c:pt>
                <c:pt idx="30">
                  <c:v>18.53753097116526</c:v>
                </c:pt>
                <c:pt idx="31">
                  <c:v>20.310302946854907</c:v>
                </c:pt>
                <c:pt idx="32">
                  <c:v>20.848861276841209</c:v>
                </c:pt>
                <c:pt idx="33">
                  <c:v>21.328014218861849</c:v>
                </c:pt>
                <c:pt idx="34">
                  <c:v>21.933985686549416</c:v>
                </c:pt>
                <c:pt idx="35">
                  <c:v>22.048733651766717</c:v>
                </c:pt>
                <c:pt idx="36">
                  <c:v>22.384268579058315</c:v>
                </c:pt>
                <c:pt idx="37">
                  <c:v>22.167732827966592</c:v>
                </c:pt>
                <c:pt idx="38">
                  <c:v>21.442834967493525</c:v>
                </c:pt>
                <c:pt idx="39">
                  <c:v>21.492185197045842</c:v>
                </c:pt>
                <c:pt idx="40">
                  <c:v>21.652847983133981</c:v>
                </c:pt>
                <c:pt idx="41">
                  <c:v>21.924645073126417</c:v>
                </c:pt>
                <c:pt idx="42">
                  <c:v>21.310813080475494</c:v>
                </c:pt>
                <c:pt idx="43">
                  <c:v>20.804063348845837</c:v>
                </c:pt>
                <c:pt idx="44">
                  <c:v>20.558513370176378</c:v>
                </c:pt>
                <c:pt idx="45">
                  <c:v>19.763469175849561</c:v>
                </c:pt>
                <c:pt idx="46">
                  <c:v>19.329023899297997</c:v>
                </c:pt>
                <c:pt idx="47">
                  <c:v>18.009314952455206</c:v>
                </c:pt>
                <c:pt idx="48">
                  <c:v>16.960634683962713</c:v>
                </c:pt>
                <c:pt idx="49">
                  <c:v>16.645029375867278</c:v>
                </c:pt>
                <c:pt idx="50">
                  <c:v>15.645026708073058</c:v>
                </c:pt>
                <c:pt idx="51">
                  <c:v>15.185710278605482</c:v>
                </c:pt>
                <c:pt idx="52">
                  <c:v>14.349305225804898</c:v>
                </c:pt>
                <c:pt idx="53">
                  <c:v>13.524696048071601</c:v>
                </c:pt>
                <c:pt idx="54">
                  <c:v>13.242587176822935</c:v>
                </c:pt>
                <c:pt idx="55">
                  <c:v>12.67380565949917</c:v>
                </c:pt>
                <c:pt idx="56">
                  <c:v>11.864846920005382</c:v>
                </c:pt>
                <c:pt idx="57">
                  <c:v>10.744843677863237</c:v>
                </c:pt>
                <c:pt idx="58">
                  <c:v>9.4972660444533119</c:v>
                </c:pt>
                <c:pt idx="59">
                  <c:v>8.4292578467728916</c:v>
                </c:pt>
                <c:pt idx="60">
                  <c:v>7.0919218301204605</c:v>
                </c:pt>
                <c:pt idx="61">
                  <c:v>5.9915498925366499</c:v>
                </c:pt>
                <c:pt idx="62">
                  <c:v>5.0720845160784549</c:v>
                </c:pt>
                <c:pt idx="63">
                  <c:v>4.1342191509936113</c:v>
                </c:pt>
                <c:pt idx="64">
                  <c:v>3.9549901648202366</c:v>
                </c:pt>
                <c:pt idx="65">
                  <c:v>3.3798250882745071</c:v>
                </c:pt>
                <c:pt idx="66">
                  <c:v>2.9885726714739538</c:v>
                </c:pt>
                <c:pt idx="67">
                  <c:v>2.6734088078347877</c:v>
                </c:pt>
                <c:pt idx="68">
                  <c:v>2.3924949579330943</c:v>
                </c:pt>
                <c:pt idx="69">
                  <c:v>2.049897268719489</c:v>
                </c:pt>
                <c:pt idx="70">
                  <c:v>1.7979456022882641</c:v>
                </c:pt>
                <c:pt idx="71">
                  <c:v>1.4627475153528635</c:v>
                </c:pt>
                <c:pt idx="72">
                  <c:v>1.2408210767046699</c:v>
                </c:pt>
                <c:pt idx="73">
                  <c:v>1.0905253289359009</c:v>
                </c:pt>
                <c:pt idx="74">
                  <c:v>0.94614615542452585</c:v>
                </c:pt>
                <c:pt idx="75">
                  <c:v>0.72871090787045378</c:v>
                </c:pt>
                <c:pt idx="76">
                  <c:v>0.6742131956318943</c:v>
                </c:pt>
                <c:pt idx="77">
                  <c:v>0.54347891557174588</c:v>
                </c:pt>
                <c:pt idx="78">
                  <c:v>0.40016589158596655</c:v>
                </c:pt>
                <c:pt idx="79">
                  <c:v>0.31603182930753976</c:v>
                </c:pt>
                <c:pt idx="80">
                  <c:v>0.21494803766146792</c:v>
                </c:pt>
                <c:pt idx="81">
                  <c:v>0.13953456290094687</c:v>
                </c:pt>
                <c:pt idx="82">
                  <c:v>0.10738370610519769</c:v>
                </c:pt>
                <c:pt idx="83">
                  <c:v>4.8412351699646951E-2</c:v>
                </c:pt>
                <c:pt idx="84">
                  <c:v>2.7320536438750414E-2</c:v>
                </c:pt>
                <c:pt idx="85">
                  <c:v>1.7957023936573994E-2</c:v>
                </c:pt>
                <c:pt idx="86">
                  <c:v>1.1088189920590847E-2</c:v>
                </c:pt>
                <c:pt idx="87">
                  <c:v>8.0890514683771998E-3</c:v>
                </c:pt>
                <c:pt idx="88">
                  <c:v>5.251426948974177E-3</c:v>
                </c:pt>
                <c:pt idx="89">
                  <c:v>2.7901147795986276E-3</c:v>
                </c:pt>
                <c:pt idx="90">
                  <c:v>5.2294184650055241E-3</c:v>
                </c:pt>
              </c:numCache>
            </c:numRef>
          </c:val>
          <c:extLst xmlns:c16r2="http://schemas.microsoft.com/office/drawing/2015/06/chart">
            <c:ext xmlns:c16="http://schemas.microsoft.com/office/drawing/2014/chart" uri="{C3380CC4-5D6E-409C-BE32-E72D297353CC}">
              <c16:uniqueId val="{00000001-1F1A-43B3-8237-259775A53906}"/>
            </c:ext>
          </c:extLst>
        </c:ser>
        <c:dLbls>
          <c:showLegendKey val="0"/>
          <c:showVal val="0"/>
          <c:showCatName val="0"/>
          <c:showSerName val="0"/>
          <c:showPercent val="0"/>
          <c:showBubbleSize val="0"/>
        </c:dLbls>
        <c:axId val="-673873712"/>
        <c:axId val="-673866640"/>
      </c:areaChart>
      <c:catAx>
        <c:axId val="-673873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673866640"/>
        <c:crosses val="autoZero"/>
        <c:auto val="1"/>
        <c:lblAlgn val="ctr"/>
        <c:lblOffset val="100"/>
        <c:noMultiLvlLbl val="0"/>
      </c:catAx>
      <c:valAx>
        <c:axId val="-6738666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a:t>Billions USD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673873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100" dirty="0"/>
              <a:t>Synthesis of average profile of income of subregions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plotArea>
      <c:layout/>
      <c:lineChart>
        <c:grouping val="standard"/>
        <c:varyColors val="0"/>
        <c:ser>
          <c:idx val="1"/>
          <c:order val="1"/>
          <c:tx>
            <c:strRef>
              <c:f>Synthesis_average_profile!$C$2</c:f>
              <c:strCache>
                <c:ptCount val="1"/>
                <c:pt idx="0">
                  <c:v>YL_MRU</c:v>
                </c:pt>
              </c:strCache>
            </c:strRef>
          </c:tx>
          <c:spPr>
            <a:ln w="28575" cap="rnd">
              <a:solidFill>
                <a:schemeClr val="accent2"/>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Synthesis_average_profile!$C$3:$C$93</c:f>
              <c:numCache>
                <c:formatCode>General</c:formatCode>
                <c:ptCount val="91"/>
                <c:pt idx="0">
                  <c:v>0</c:v>
                </c:pt>
                <c:pt idx="1">
                  <c:v>0</c:v>
                </c:pt>
                <c:pt idx="2">
                  <c:v>0</c:v>
                </c:pt>
                <c:pt idx="3">
                  <c:v>0</c:v>
                </c:pt>
                <c:pt idx="4">
                  <c:v>0</c:v>
                </c:pt>
                <c:pt idx="5">
                  <c:v>0.54978212777188751</c:v>
                </c:pt>
                <c:pt idx="6">
                  <c:v>7.4222746994226361</c:v>
                </c:pt>
                <c:pt idx="7">
                  <c:v>10.441092468292799</c:v>
                </c:pt>
                <c:pt idx="8">
                  <c:v>13.344651221262977</c:v>
                </c:pt>
                <c:pt idx="9">
                  <c:v>16.505332474616438</c:v>
                </c:pt>
                <c:pt idx="10">
                  <c:v>21.529718882577949</c:v>
                </c:pt>
                <c:pt idx="11">
                  <c:v>29.51864287816321</c:v>
                </c:pt>
                <c:pt idx="12">
                  <c:v>42.205307798265551</c:v>
                </c:pt>
                <c:pt idx="13">
                  <c:v>61.19747062371674</c:v>
                </c:pt>
                <c:pt idx="14">
                  <c:v>90.396525514679396</c:v>
                </c:pt>
                <c:pt idx="15">
                  <c:v>135.33761649463204</c:v>
                </c:pt>
                <c:pt idx="16">
                  <c:v>200.22342642166083</c:v>
                </c:pt>
                <c:pt idx="17">
                  <c:v>287.97200108479552</c:v>
                </c:pt>
                <c:pt idx="18">
                  <c:v>399.98534937894078</c:v>
                </c:pt>
                <c:pt idx="19">
                  <c:v>533.81753503647451</c:v>
                </c:pt>
                <c:pt idx="20">
                  <c:v>686.74260710535509</c:v>
                </c:pt>
                <c:pt idx="21">
                  <c:v>856.10738936922485</c:v>
                </c:pt>
                <c:pt idx="22">
                  <c:v>1043.6035930724433</c:v>
                </c:pt>
                <c:pt idx="23">
                  <c:v>1255.195001303606</c:v>
                </c:pt>
                <c:pt idx="24">
                  <c:v>1487.7480488686811</c:v>
                </c:pt>
                <c:pt idx="25">
                  <c:v>1737.7070293786762</c:v>
                </c:pt>
                <c:pt idx="26">
                  <c:v>1994.4712505566597</c:v>
                </c:pt>
                <c:pt idx="27">
                  <c:v>2247.3677826245153</c:v>
                </c:pt>
                <c:pt idx="28">
                  <c:v>2485.4304693794047</c:v>
                </c:pt>
                <c:pt idx="29">
                  <c:v>2703.0845200644362</c:v>
                </c:pt>
                <c:pt idx="30">
                  <c:v>2905.4679003408578</c:v>
                </c:pt>
                <c:pt idx="31">
                  <c:v>3096.620752038968</c:v>
                </c:pt>
                <c:pt idx="32">
                  <c:v>3278.7456285444196</c:v>
                </c:pt>
                <c:pt idx="33">
                  <c:v>3443.8433752131532</c:v>
                </c:pt>
                <c:pt idx="34">
                  <c:v>3580.5885442987305</c:v>
                </c:pt>
                <c:pt idx="35">
                  <c:v>3693.731126422625</c:v>
                </c:pt>
                <c:pt idx="36">
                  <c:v>3789.267858971305</c:v>
                </c:pt>
                <c:pt idx="37">
                  <c:v>3875.546718059356</c:v>
                </c:pt>
                <c:pt idx="38">
                  <c:v>3956.6075982844804</c:v>
                </c:pt>
                <c:pt idx="39">
                  <c:v>4038.8305048759912</c:v>
                </c:pt>
                <c:pt idx="40">
                  <c:v>4124.3114561752009</c:v>
                </c:pt>
                <c:pt idx="41">
                  <c:v>4208.9847644660404</c:v>
                </c:pt>
                <c:pt idx="42">
                  <c:v>4279.7896113489433</c:v>
                </c:pt>
                <c:pt idx="43">
                  <c:v>4328.1450445501796</c:v>
                </c:pt>
                <c:pt idx="44">
                  <c:v>4351.0987007586773</c:v>
                </c:pt>
                <c:pt idx="45">
                  <c:v>4352.1191999650955</c:v>
                </c:pt>
                <c:pt idx="46">
                  <c:v>4333.0854334886426</c:v>
                </c:pt>
                <c:pt idx="47">
                  <c:v>4291.389673396242</c:v>
                </c:pt>
                <c:pt idx="48">
                  <c:v>4230.5430248104885</c:v>
                </c:pt>
                <c:pt idx="49">
                  <c:v>4160.8171571359426</c:v>
                </c:pt>
                <c:pt idx="50">
                  <c:v>4087.5592297738049</c:v>
                </c:pt>
                <c:pt idx="51">
                  <c:v>4018.3651891112404</c:v>
                </c:pt>
                <c:pt idx="52">
                  <c:v>3944.281091563917</c:v>
                </c:pt>
                <c:pt idx="53">
                  <c:v>3872.6679706315572</c:v>
                </c:pt>
                <c:pt idx="54">
                  <c:v>3790.344370641812</c:v>
                </c:pt>
                <c:pt idx="55">
                  <c:v>3687.3209374328671</c:v>
                </c:pt>
                <c:pt idx="56">
                  <c:v>3559.5277662061253</c:v>
                </c:pt>
                <c:pt idx="57">
                  <c:v>3407.4132052706773</c:v>
                </c:pt>
                <c:pt idx="58">
                  <c:v>3238.4188911221891</c:v>
                </c:pt>
                <c:pt idx="59">
                  <c:v>3067.233339095068</c:v>
                </c:pt>
                <c:pt idx="60">
                  <c:v>2899.5494833165185</c:v>
                </c:pt>
                <c:pt idx="61">
                  <c:v>2744.4418230930019</c:v>
                </c:pt>
                <c:pt idx="62">
                  <c:v>2595.5183931797546</c:v>
                </c:pt>
                <c:pt idx="63">
                  <c:v>2440.4515596086239</c:v>
                </c:pt>
                <c:pt idx="64">
                  <c:v>2275.50424931819</c:v>
                </c:pt>
                <c:pt idx="65">
                  <c:v>2106.2273995927721</c:v>
                </c:pt>
                <c:pt idx="66">
                  <c:v>1933.5690524799415</c:v>
                </c:pt>
                <c:pt idx="67">
                  <c:v>1773.3696462623427</c:v>
                </c:pt>
                <c:pt idx="68">
                  <c:v>1615.8202810060848</c:v>
                </c:pt>
                <c:pt idx="69">
                  <c:v>1474.3008101719802</c:v>
                </c:pt>
                <c:pt idx="70">
                  <c:v>1357.6648354728693</c:v>
                </c:pt>
                <c:pt idx="71">
                  <c:v>1268.048814785755</c:v>
                </c:pt>
                <c:pt idx="72">
                  <c:v>1196.5606603656295</c:v>
                </c:pt>
                <c:pt idx="73">
                  <c:v>1117.5213077738379</c:v>
                </c:pt>
                <c:pt idx="74">
                  <c:v>1019.895172716798</c:v>
                </c:pt>
                <c:pt idx="75">
                  <c:v>914.06267720052904</c:v>
                </c:pt>
                <c:pt idx="76">
                  <c:v>810.82313798693633</c:v>
                </c:pt>
                <c:pt idx="77">
                  <c:v>720.22610824695539</c:v>
                </c:pt>
                <c:pt idx="78">
                  <c:v>639.30047029120703</c:v>
                </c:pt>
                <c:pt idx="79">
                  <c:v>564.82872462509965</c:v>
                </c:pt>
                <c:pt idx="80">
                  <c:v>493.1124062694181</c:v>
                </c:pt>
                <c:pt idx="81">
                  <c:v>428.29824399861923</c:v>
                </c:pt>
                <c:pt idx="82">
                  <c:v>374.73948054157034</c:v>
                </c:pt>
                <c:pt idx="83">
                  <c:v>330.9655687320402</c:v>
                </c:pt>
                <c:pt idx="84">
                  <c:v>313.80572074774813</c:v>
                </c:pt>
                <c:pt idx="85">
                  <c:v>296.7361557431509</c:v>
                </c:pt>
                <c:pt idx="86">
                  <c:v>274.23875125537734</c:v>
                </c:pt>
                <c:pt idx="87">
                  <c:v>245.65176129184476</c:v>
                </c:pt>
                <c:pt idx="88">
                  <c:v>220.30973486286433</c:v>
                </c:pt>
                <c:pt idx="89">
                  <c:v>203.27639399989872</c:v>
                </c:pt>
                <c:pt idx="90">
                  <c:v>196.06910598937762</c:v>
                </c:pt>
              </c:numCache>
            </c:numRef>
          </c:val>
          <c:smooth val="0"/>
          <c:extLst xmlns:c16r2="http://schemas.microsoft.com/office/drawing/2015/06/chart">
            <c:ext xmlns:c16="http://schemas.microsoft.com/office/drawing/2014/chart" uri="{C3380CC4-5D6E-409C-BE32-E72D297353CC}">
              <c16:uniqueId val="{00000000-D05C-4D1E-9801-A25E141BEBD7}"/>
            </c:ext>
          </c:extLst>
        </c:ser>
        <c:ser>
          <c:idx val="3"/>
          <c:order val="3"/>
          <c:tx>
            <c:strRef>
              <c:f>Synthesis_average_profile!$E$2</c:f>
              <c:strCache>
                <c:ptCount val="1"/>
                <c:pt idx="0">
                  <c:v>YL_GG</c:v>
                </c:pt>
              </c:strCache>
            </c:strRef>
          </c:tx>
          <c:spPr>
            <a:ln w="28575" cap="rnd">
              <a:solidFill>
                <a:schemeClr val="accent3"/>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Synthesis_average_profile!$E$3:$E$93</c:f>
              <c:numCache>
                <c:formatCode>General</c:formatCode>
                <c:ptCount val="91"/>
                <c:pt idx="0">
                  <c:v>0</c:v>
                </c:pt>
                <c:pt idx="1">
                  <c:v>0</c:v>
                </c:pt>
                <c:pt idx="2">
                  <c:v>8.077501269437927E-2</c:v>
                </c:pt>
                <c:pt idx="3">
                  <c:v>0.28192783381858566</c:v>
                </c:pt>
                <c:pt idx="4">
                  <c:v>0.37622565259460361</c:v>
                </c:pt>
                <c:pt idx="5">
                  <c:v>0.52398449018454485</c:v>
                </c:pt>
                <c:pt idx="6">
                  <c:v>2.7919476753194283</c:v>
                </c:pt>
                <c:pt idx="7">
                  <c:v>7.840644796724475</c:v>
                </c:pt>
                <c:pt idx="8">
                  <c:v>10.24877732505856</c:v>
                </c:pt>
                <c:pt idx="9">
                  <c:v>13.624381544070634</c:v>
                </c:pt>
                <c:pt idx="10">
                  <c:v>16.601910370178068</c:v>
                </c:pt>
                <c:pt idx="11">
                  <c:v>18.816793551285301</c:v>
                </c:pt>
                <c:pt idx="12">
                  <c:v>22.778635870677537</c:v>
                </c:pt>
                <c:pt idx="13">
                  <c:v>27.175113092034909</c:v>
                </c:pt>
                <c:pt idx="14">
                  <c:v>36.186817874487872</c:v>
                </c:pt>
                <c:pt idx="15">
                  <c:v>53.671929185175173</c:v>
                </c:pt>
                <c:pt idx="16">
                  <c:v>70.959867454347716</c:v>
                </c:pt>
                <c:pt idx="17">
                  <c:v>111.37461581238554</c:v>
                </c:pt>
                <c:pt idx="18">
                  <c:v>167.25950524791909</c:v>
                </c:pt>
                <c:pt idx="19">
                  <c:v>262.43886894222896</c:v>
                </c:pt>
                <c:pt idx="20">
                  <c:v>358.84184080068661</c:v>
                </c:pt>
                <c:pt idx="21">
                  <c:v>518.25266782515848</c:v>
                </c:pt>
                <c:pt idx="22">
                  <c:v>695.55304235118035</c:v>
                </c:pt>
                <c:pt idx="23">
                  <c:v>911.71876979511603</c:v>
                </c:pt>
                <c:pt idx="24">
                  <c:v>1187.8312372855128</c:v>
                </c:pt>
                <c:pt idx="25">
                  <c:v>1498.7559578395244</c:v>
                </c:pt>
                <c:pt idx="26">
                  <c:v>1833.4168681563399</c:v>
                </c:pt>
                <c:pt idx="27">
                  <c:v>2092.6888095733957</c:v>
                </c:pt>
                <c:pt idx="28">
                  <c:v>2433.9640526429316</c:v>
                </c:pt>
                <c:pt idx="29">
                  <c:v>2859.2158074587774</c:v>
                </c:pt>
                <c:pt idx="30">
                  <c:v>3165.7308093984925</c:v>
                </c:pt>
                <c:pt idx="31">
                  <c:v>3626.7303387832053</c:v>
                </c:pt>
                <c:pt idx="32">
                  <c:v>3849.1087641985682</c:v>
                </c:pt>
                <c:pt idx="33">
                  <c:v>4088.1823560848566</c:v>
                </c:pt>
                <c:pt idx="34">
                  <c:v>4384.3477362774274</c:v>
                </c:pt>
                <c:pt idx="35">
                  <c:v>4581.8400856192347</c:v>
                </c:pt>
                <c:pt idx="36">
                  <c:v>4865.5398474356371</c:v>
                </c:pt>
                <c:pt idx="37">
                  <c:v>5033.3383825618585</c:v>
                </c:pt>
                <c:pt idx="38">
                  <c:v>5076.9283688288788</c:v>
                </c:pt>
                <c:pt idx="39">
                  <c:v>5356.4472773854504</c:v>
                </c:pt>
                <c:pt idx="40">
                  <c:v>5691.2008205982302</c:v>
                </c:pt>
                <c:pt idx="41">
                  <c:v>6082.5692629468031</c:v>
                </c:pt>
                <c:pt idx="42">
                  <c:v>6188.4243766910258</c:v>
                </c:pt>
                <c:pt idx="43">
                  <c:v>6329.7853134288689</c:v>
                </c:pt>
                <c:pt idx="44">
                  <c:v>6581.3870680294913</c:v>
                </c:pt>
                <c:pt idx="45">
                  <c:v>6634.8911561915329</c:v>
                </c:pt>
                <c:pt idx="46">
                  <c:v>6818.0834582652651</c:v>
                </c:pt>
                <c:pt idx="47">
                  <c:v>6592.5945607420999</c:v>
                </c:pt>
                <c:pt idx="48">
                  <c:v>6441.3562969316872</c:v>
                </c:pt>
                <c:pt idx="49">
                  <c:v>6610.650187856053</c:v>
                </c:pt>
                <c:pt idx="50">
                  <c:v>6441.3557254988891</c:v>
                </c:pt>
                <c:pt idx="51">
                  <c:v>6524.8890489685964</c:v>
                </c:pt>
                <c:pt idx="52">
                  <c:v>6426.8799832242994</c:v>
                </c:pt>
                <c:pt idx="53">
                  <c:v>6329.896836256351</c:v>
                </c:pt>
                <c:pt idx="54">
                  <c:v>6522.0722495989849</c:v>
                </c:pt>
                <c:pt idx="55">
                  <c:v>6549.5600567437086</c:v>
                </c:pt>
                <c:pt idx="56">
                  <c:v>6428.4378210685118</c:v>
                </c:pt>
                <c:pt idx="57">
                  <c:v>6096.9194123494126</c:v>
                </c:pt>
                <c:pt idx="58">
                  <c:v>5647.7634573489795</c:v>
                </c:pt>
                <c:pt idx="59">
                  <c:v>5280.3110736362805</c:v>
                </c:pt>
                <c:pt idx="60">
                  <c:v>4656.0823105060881</c:v>
                </c:pt>
                <c:pt idx="61">
                  <c:v>4140.1238022013231</c:v>
                </c:pt>
                <c:pt idx="62">
                  <c:v>3692.3822720448338</c:v>
                </c:pt>
                <c:pt idx="63">
                  <c:v>3147.8975747906679</c:v>
                </c:pt>
                <c:pt idx="64">
                  <c:v>3263.0930444539126</c:v>
                </c:pt>
                <c:pt idx="65">
                  <c:v>2976.9102701535221</c:v>
                </c:pt>
                <c:pt idx="66">
                  <c:v>2828.0075023051909</c:v>
                </c:pt>
                <c:pt idx="67">
                  <c:v>2731.9181093217885</c:v>
                </c:pt>
                <c:pt idx="68">
                  <c:v>2652.1976019295735</c:v>
                </c:pt>
                <c:pt idx="69">
                  <c:v>2456.3176596012313</c:v>
                </c:pt>
                <c:pt idx="70">
                  <c:v>2339.4605782577214</c:v>
                </c:pt>
                <c:pt idx="71">
                  <c:v>2059.7720789738596</c:v>
                </c:pt>
                <c:pt idx="72">
                  <c:v>1924.2428319462736</c:v>
                </c:pt>
                <c:pt idx="73">
                  <c:v>1897.530715997164</c:v>
                </c:pt>
                <c:pt idx="74">
                  <c:v>1864.0722075418653</c:v>
                </c:pt>
                <c:pt idx="75">
                  <c:v>1621.3701511448269</c:v>
                </c:pt>
                <c:pt idx="76">
                  <c:v>1750.4333739341103</c:v>
                </c:pt>
                <c:pt idx="77">
                  <c:v>1627.9181587872736</c:v>
                </c:pt>
                <c:pt idx="78">
                  <c:v>1378.0760313827409</c:v>
                </c:pt>
                <c:pt idx="79">
                  <c:v>1283.8079707574066</c:v>
                </c:pt>
                <c:pt idx="80">
                  <c:v>1033.2309301459982</c:v>
                </c:pt>
                <c:pt idx="81">
                  <c:v>797.59901211879912</c:v>
                </c:pt>
                <c:pt idx="82">
                  <c:v>755.78230736685509</c:v>
                </c:pt>
                <c:pt idx="83">
                  <c:v>377.94209626004516</c:v>
                </c:pt>
                <c:pt idx="84">
                  <c:v>246.2435286115593</c:v>
                </c:pt>
                <c:pt idx="85">
                  <c:v>203.98991987599791</c:v>
                </c:pt>
                <c:pt idx="86">
                  <c:v>160.02661640537545</c:v>
                </c:pt>
                <c:pt idx="87">
                  <c:v>166.16282602067417</c:v>
                </c:pt>
                <c:pt idx="88">
                  <c:v>146.72638700582178</c:v>
                </c:pt>
                <c:pt idx="89">
                  <c:v>94.607455663656822</c:v>
                </c:pt>
                <c:pt idx="90">
                  <c:v>84.360452262098548</c:v>
                </c:pt>
              </c:numCache>
            </c:numRef>
          </c:val>
          <c:smooth val="0"/>
          <c:extLst xmlns:c16r2="http://schemas.microsoft.com/office/drawing/2015/06/chart">
            <c:ext xmlns:c16="http://schemas.microsoft.com/office/drawing/2014/chart" uri="{C3380CC4-5D6E-409C-BE32-E72D297353CC}">
              <c16:uniqueId val="{00000001-D05C-4D1E-9801-A25E141BEBD7}"/>
            </c:ext>
          </c:extLst>
        </c:ser>
        <c:ser>
          <c:idx val="5"/>
          <c:order val="5"/>
          <c:tx>
            <c:strRef>
              <c:f>Synthesis_average_profile!$G$2</c:f>
              <c:strCache>
                <c:ptCount val="1"/>
                <c:pt idx="0">
                  <c:v>YL_Sahel</c:v>
                </c:pt>
              </c:strCache>
            </c:strRef>
          </c:tx>
          <c:spPr>
            <a:ln w="28575" cap="rnd">
              <a:solidFill>
                <a:schemeClr val="accent6"/>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Synthesis_average_profile!$G$3:$G$93</c:f>
              <c:numCache>
                <c:formatCode>General</c:formatCode>
                <c:ptCount val="91"/>
                <c:pt idx="0">
                  <c:v>0</c:v>
                </c:pt>
                <c:pt idx="1">
                  <c:v>0</c:v>
                </c:pt>
                <c:pt idx="2">
                  <c:v>0</c:v>
                </c:pt>
                <c:pt idx="3">
                  <c:v>0</c:v>
                </c:pt>
                <c:pt idx="4">
                  <c:v>0</c:v>
                </c:pt>
                <c:pt idx="5">
                  <c:v>0</c:v>
                </c:pt>
                <c:pt idx="6">
                  <c:v>0.71455016036206298</c:v>
                </c:pt>
                <c:pt idx="7">
                  <c:v>1.1596170255042821</c:v>
                </c:pt>
                <c:pt idx="8">
                  <c:v>1.9698374576958566</c:v>
                </c:pt>
                <c:pt idx="9">
                  <c:v>3.4044208136259955</c:v>
                </c:pt>
                <c:pt idx="10">
                  <c:v>57.388108317733952</c:v>
                </c:pt>
                <c:pt idx="11">
                  <c:v>70.217056450124574</c:v>
                </c:pt>
                <c:pt idx="12">
                  <c:v>86.222138998245441</c:v>
                </c:pt>
                <c:pt idx="13">
                  <c:v>107.2850258644398</c:v>
                </c:pt>
                <c:pt idx="14">
                  <c:v>134.72286796277777</c:v>
                </c:pt>
                <c:pt idx="15">
                  <c:v>170.70360865548463</c:v>
                </c:pt>
                <c:pt idx="16">
                  <c:v>219.05583313672054</c:v>
                </c:pt>
                <c:pt idx="17">
                  <c:v>282.84512372807995</c:v>
                </c:pt>
                <c:pt idx="18">
                  <c:v>363.83897539629248</c:v>
                </c:pt>
                <c:pt idx="19">
                  <c:v>461.31502884774125</c:v>
                </c:pt>
                <c:pt idx="20">
                  <c:v>573.76194014670716</c:v>
                </c:pt>
                <c:pt idx="21">
                  <c:v>696.30694017938754</c:v>
                </c:pt>
                <c:pt idx="22">
                  <c:v>820.80276058736888</c:v>
                </c:pt>
                <c:pt idx="23">
                  <c:v>947.59129532280315</c:v>
                </c:pt>
                <c:pt idx="24">
                  <c:v>1078.5193289354506</c:v>
                </c:pt>
                <c:pt idx="25">
                  <c:v>1215.4729483699089</c:v>
                </c:pt>
                <c:pt idx="26">
                  <c:v>1362.516272450921</c:v>
                </c:pt>
                <c:pt idx="27">
                  <c:v>1516.430214598847</c:v>
                </c:pt>
                <c:pt idx="28">
                  <c:v>1679.47487274682</c:v>
                </c:pt>
                <c:pt idx="29">
                  <c:v>1849.5421999004393</c:v>
                </c:pt>
                <c:pt idx="30">
                  <c:v>2019.9854120340106</c:v>
                </c:pt>
                <c:pt idx="31">
                  <c:v>2185.9703835599366</c:v>
                </c:pt>
                <c:pt idx="32">
                  <c:v>2331.7421965687026</c:v>
                </c:pt>
                <c:pt idx="33">
                  <c:v>2447.7002526639644</c:v>
                </c:pt>
                <c:pt idx="34">
                  <c:v>2535.2004237266383</c:v>
                </c:pt>
                <c:pt idx="35">
                  <c:v>2593.5982965722569</c:v>
                </c:pt>
                <c:pt idx="36">
                  <c:v>2640.2541422973186</c:v>
                </c:pt>
                <c:pt idx="37">
                  <c:v>2677.2282895975886</c:v>
                </c:pt>
                <c:pt idx="38">
                  <c:v>2709.5276599986769</c:v>
                </c:pt>
                <c:pt idx="39">
                  <c:v>2737.5414554371291</c:v>
                </c:pt>
                <c:pt idx="40">
                  <c:v>2764.7796755539339</c:v>
                </c:pt>
                <c:pt idx="41">
                  <c:v>2796.7660611760716</c:v>
                </c:pt>
                <c:pt idx="42">
                  <c:v>2826.926656607769</c:v>
                </c:pt>
                <c:pt idx="43">
                  <c:v>2848.8697857448078</c:v>
                </c:pt>
                <c:pt idx="44">
                  <c:v>2857.9030264487183</c:v>
                </c:pt>
                <c:pt idx="45">
                  <c:v>2846.641919159164</c:v>
                </c:pt>
                <c:pt idx="46">
                  <c:v>2794.7150806215868</c:v>
                </c:pt>
                <c:pt idx="47">
                  <c:v>2702.5458712671066</c:v>
                </c:pt>
                <c:pt idx="48">
                  <c:v>2592.1727205931047</c:v>
                </c:pt>
                <c:pt idx="49">
                  <c:v>2496.8707852851239</c:v>
                </c:pt>
                <c:pt idx="50">
                  <c:v>2423.8299262187747</c:v>
                </c:pt>
                <c:pt idx="51">
                  <c:v>2373.3607341557058</c:v>
                </c:pt>
                <c:pt idx="52">
                  <c:v>2346.9405603428168</c:v>
                </c:pt>
                <c:pt idx="53">
                  <c:v>2338.3666520956567</c:v>
                </c:pt>
                <c:pt idx="54">
                  <c:v>2352.9388993883454</c:v>
                </c:pt>
                <c:pt idx="55">
                  <c:v>2377.6576471038843</c:v>
                </c:pt>
                <c:pt idx="56">
                  <c:v>2396.8643852470959</c:v>
                </c:pt>
                <c:pt idx="57">
                  <c:v>2382.1334753833744</c:v>
                </c:pt>
                <c:pt idx="58">
                  <c:v>2308.6316557884734</c:v>
                </c:pt>
                <c:pt idx="59">
                  <c:v>2172.3065511663785</c:v>
                </c:pt>
                <c:pt idx="60">
                  <c:v>1984.0993329582716</c:v>
                </c:pt>
                <c:pt idx="61">
                  <c:v>1766.1588159712308</c:v>
                </c:pt>
                <c:pt idx="62">
                  <c:v>1543.5416209318382</c:v>
                </c:pt>
                <c:pt idx="63">
                  <c:v>1347.0951775965571</c:v>
                </c:pt>
                <c:pt idx="64">
                  <c:v>1172.828743001988</c:v>
                </c:pt>
                <c:pt idx="65">
                  <c:v>944.23049574375</c:v>
                </c:pt>
                <c:pt idx="66">
                  <c:v>812.00356525419011</c:v>
                </c:pt>
                <c:pt idx="67">
                  <c:v>697.52740746651227</c:v>
                </c:pt>
                <c:pt idx="68">
                  <c:v>601.55056079359554</c:v>
                </c:pt>
                <c:pt idx="69">
                  <c:v>528.43646856653083</c:v>
                </c:pt>
                <c:pt idx="70">
                  <c:v>479.41283094069144</c:v>
                </c:pt>
                <c:pt idx="71">
                  <c:v>442.92076916086023</c:v>
                </c:pt>
                <c:pt idx="72">
                  <c:v>411.40506003951117</c:v>
                </c:pt>
                <c:pt idx="73">
                  <c:v>375.46130592569978</c:v>
                </c:pt>
                <c:pt idx="74">
                  <c:v>334.00099436280999</c:v>
                </c:pt>
                <c:pt idx="75">
                  <c:v>293.9537471764238</c:v>
                </c:pt>
                <c:pt idx="76">
                  <c:v>258.65619419544805</c:v>
                </c:pt>
                <c:pt idx="77">
                  <c:v>227.94413751257403</c:v>
                </c:pt>
                <c:pt idx="78">
                  <c:v>201.76856401346865</c:v>
                </c:pt>
                <c:pt idx="79">
                  <c:v>179.3070726748318</c:v>
                </c:pt>
                <c:pt idx="80">
                  <c:v>157.89707910427168</c:v>
                </c:pt>
                <c:pt idx="81">
                  <c:v>137.38545475953583</c:v>
                </c:pt>
                <c:pt idx="82">
                  <c:v>123.78642192961499</c:v>
                </c:pt>
                <c:pt idx="83">
                  <c:v>122.54420672248128</c:v>
                </c:pt>
                <c:pt idx="84">
                  <c:v>124.18909284241559</c:v>
                </c:pt>
                <c:pt idx="85">
                  <c:v>125.91102358134427</c:v>
                </c:pt>
                <c:pt idx="86">
                  <c:v>125.98609346437598</c:v>
                </c:pt>
                <c:pt idx="87">
                  <c:v>124.62790247936603</c:v>
                </c:pt>
                <c:pt idx="88">
                  <c:v>131.67809217100091</c:v>
                </c:pt>
                <c:pt idx="89">
                  <c:v>140.8452103069578</c:v>
                </c:pt>
                <c:pt idx="90">
                  <c:v>149.24586714640611</c:v>
                </c:pt>
              </c:numCache>
            </c:numRef>
          </c:val>
          <c:smooth val="0"/>
          <c:extLst xmlns:c16r2="http://schemas.microsoft.com/office/drawing/2015/06/chart">
            <c:ext xmlns:c16="http://schemas.microsoft.com/office/drawing/2014/chart" uri="{C3380CC4-5D6E-409C-BE32-E72D297353CC}">
              <c16:uniqueId val="{00000002-D05C-4D1E-9801-A25E141BEBD7}"/>
            </c:ext>
          </c:extLst>
        </c:ser>
        <c:ser>
          <c:idx val="7"/>
          <c:order val="7"/>
          <c:tx>
            <c:strRef>
              <c:f>Synthesis_average_profile!$I$2</c:f>
              <c:strCache>
                <c:ptCount val="1"/>
                <c:pt idx="0">
                  <c:v>YL_SENGMB</c:v>
                </c:pt>
              </c:strCache>
            </c:strRef>
          </c:tx>
          <c:spPr>
            <a:ln w="28575" cap="rnd">
              <a:solidFill>
                <a:schemeClr val="accent1"/>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Synthesis_average_profile!$I$3:$I$93</c:f>
              <c:numCache>
                <c:formatCode>General</c:formatCode>
                <c:ptCount val="91"/>
                <c:pt idx="0">
                  <c:v>0</c:v>
                </c:pt>
                <c:pt idx="1">
                  <c:v>0</c:v>
                </c:pt>
                <c:pt idx="2">
                  <c:v>0</c:v>
                </c:pt>
                <c:pt idx="3">
                  <c:v>0</c:v>
                </c:pt>
                <c:pt idx="4">
                  <c:v>0</c:v>
                </c:pt>
                <c:pt idx="5">
                  <c:v>50.976650046795463</c:v>
                </c:pt>
                <c:pt idx="6">
                  <c:v>60.245468700749413</c:v>
                </c:pt>
                <c:pt idx="7">
                  <c:v>69.976552774489875</c:v>
                </c:pt>
                <c:pt idx="8">
                  <c:v>82.049633431366118</c:v>
                </c:pt>
                <c:pt idx="9">
                  <c:v>96.728259174180096</c:v>
                </c:pt>
                <c:pt idx="10">
                  <c:v>114.98654573807563</c:v>
                </c:pt>
                <c:pt idx="11">
                  <c:v>170.20527853492013</c:v>
                </c:pt>
                <c:pt idx="12">
                  <c:v>203.91093602729651</c:v>
                </c:pt>
                <c:pt idx="13">
                  <c:v>247.77695835553411</c:v>
                </c:pt>
                <c:pt idx="14">
                  <c:v>299.10283614448014</c:v>
                </c:pt>
                <c:pt idx="15">
                  <c:v>362.07206816998644</c:v>
                </c:pt>
                <c:pt idx="16">
                  <c:v>440.62584816061155</c:v>
                </c:pt>
                <c:pt idx="17">
                  <c:v>535.60822699118933</c:v>
                </c:pt>
                <c:pt idx="18">
                  <c:v>648.80416207323719</c:v>
                </c:pt>
                <c:pt idx="19">
                  <c:v>776.66941255901429</c:v>
                </c:pt>
                <c:pt idx="20">
                  <c:v>936.24830278800539</c:v>
                </c:pt>
                <c:pt idx="21">
                  <c:v>1116.3056612011212</c:v>
                </c:pt>
                <c:pt idx="22">
                  <c:v>1304.4660317546641</c:v>
                </c:pt>
                <c:pt idx="23">
                  <c:v>1500.7022182038027</c:v>
                </c:pt>
                <c:pt idx="24">
                  <c:v>1717.4663687646619</c:v>
                </c:pt>
                <c:pt idx="25">
                  <c:v>1953.3988666694738</c:v>
                </c:pt>
                <c:pt idx="26">
                  <c:v>2200.0827489148137</c:v>
                </c:pt>
                <c:pt idx="27">
                  <c:v>2487.1470664531307</c:v>
                </c:pt>
                <c:pt idx="28">
                  <c:v>2790.2528340810882</c:v>
                </c:pt>
                <c:pt idx="29">
                  <c:v>3087.1269469406611</c:v>
                </c:pt>
                <c:pt idx="30">
                  <c:v>3390.8079869643948</c:v>
                </c:pt>
                <c:pt idx="31">
                  <c:v>3707.5012043971506</c:v>
                </c:pt>
                <c:pt idx="32">
                  <c:v>3967.5125527906775</c:v>
                </c:pt>
                <c:pt idx="33">
                  <c:v>4177.4182374356433</c:v>
                </c:pt>
                <c:pt idx="34">
                  <c:v>4360.4342478727531</c:v>
                </c:pt>
                <c:pt idx="35">
                  <c:v>4537.4013938363742</c:v>
                </c:pt>
                <c:pt idx="36">
                  <c:v>4674.2616255809444</c:v>
                </c:pt>
                <c:pt idx="37">
                  <c:v>4771.7504114082158</c:v>
                </c:pt>
                <c:pt idx="38">
                  <c:v>4823.8726425457744</c:v>
                </c:pt>
                <c:pt idx="39">
                  <c:v>4829.7188122378102</c:v>
                </c:pt>
                <c:pt idx="40">
                  <c:v>4841.3725374743408</c:v>
                </c:pt>
                <c:pt idx="41">
                  <c:v>4856.4296788068732</c:v>
                </c:pt>
                <c:pt idx="42">
                  <c:v>4887.8447150424781</c:v>
                </c:pt>
                <c:pt idx="43">
                  <c:v>4933.4582404901457</c:v>
                </c:pt>
                <c:pt idx="44">
                  <c:v>4958.9089960213387</c:v>
                </c:pt>
                <c:pt idx="45">
                  <c:v>5020.1536031238529</c:v>
                </c:pt>
                <c:pt idx="46">
                  <c:v>5074.6007982200899</c:v>
                </c:pt>
                <c:pt idx="47">
                  <c:v>5193.3228454319506</c:v>
                </c:pt>
                <c:pt idx="48">
                  <c:v>5293.4724178027918</c:v>
                </c:pt>
                <c:pt idx="49">
                  <c:v>5344.3991473979986</c:v>
                </c:pt>
                <c:pt idx="50">
                  <c:v>5403.2587535495577</c:v>
                </c:pt>
                <c:pt idx="51">
                  <c:v>5491.8788051004385</c:v>
                </c:pt>
                <c:pt idx="52">
                  <c:v>5536.5446841349049</c:v>
                </c:pt>
                <c:pt idx="53">
                  <c:v>5528.9692920574234</c:v>
                </c:pt>
                <c:pt idx="54">
                  <c:v>5441.2197020236754</c:v>
                </c:pt>
                <c:pt idx="55">
                  <c:v>5300.729072942032</c:v>
                </c:pt>
                <c:pt idx="56">
                  <c:v>5134.0800395406677</c:v>
                </c:pt>
                <c:pt idx="57">
                  <c:v>4906.233490335263</c:v>
                </c:pt>
                <c:pt idx="58">
                  <c:v>4611.2813907814307</c:v>
                </c:pt>
                <c:pt idx="59">
                  <c:v>4256.8408520890516</c:v>
                </c:pt>
                <c:pt idx="60">
                  <c:v>3880.7123571818547</c:v>
                </c:pt>
                <c:pt idx="61">
                  <c:v>3424.4590819594878</c:v>
                </c:pt>
                <c:pt idx="62">
                  <c:v>3048.5834655522558</c:v>
                </c:pt>
                <c:pt idx="63">
                  <c:v>2760.2518500967667</c:v>
                </c:pt>
                <c:pt idx="64">
                  <c:v>2470.9929788205641</c:v>
                </c:pt>
                <c:pt idx="65">
                  <c:v>2194.7036657150634</c:v>
                </c:pt>
                <c:pt idx="66">
                  <c:v>1945.5486338738383</c:v>
                </c:pt>
                <c:pt idx="67">
                  <c:v>1746.2069216490856</c:v>
                </c:pt>
                <c:pt idx="68">
                  <c:v>1569.576566685834</c:v>
                </c:pt>
                <c:pt idx="69">
                  <c:v>1415.3594031959324</c:v>
                </c:pt>
                <c:pt idx="70">
                  <c:v>1295.2885825183698</c:v>
                </c:pt>
                <c:pt idx="71">
                  <c:v>1191.8895416161076</c:v>
                </c:pt>
                <c:pt idx="72">
                  <c:v>1108.6768459273001</c:v>
                </c:pt>
                <c:pt idx="73">
                  <c:v>1049.2625944592717</c:v>
                </c:pt>
                <c:pt idx="74">
                  <c:v>1000.5681873148271</c:v>
                </c:pt>
                <c:pt idx="75">
                  <c:v>950.8173010410726</c:v>
                </c:pt>
                <c:pt idx="76">
                  <c:v>920.88555052511492</c:v>
                </c:pt>
                <c:pt idx="77">
                  <c:v>882.81527060878329</c:v>
                </c:pt>
                <c:pt idx="78">
                  <c:v>856.64130448460833</c:v>
                </c:pt>
                <c:pt idx="79">
                  <c:v>831.38186109491869</c:v>
                </c:pt>
                <c:pt idx="80">
                  <c:v>791.81238327833864</c:v>
                </c:pt>
                <c:pt idx="81">
                  <c:v>749.54634606129548</c:v>
                </c:pt>
                <c:pt idx="82">
                  <c:v>681.25047646205235</c:v>
                </c:pt>
                <c:pt idx="83">
                  <c:v>592.33178365087133</c:v>
                </c:pt>
                <c:pt idx="84">
                  <c:v>499.17640289273209</c:v>
                </c:pt>
                <c:pt idx="85">
                  <c:v>411.2713003280594</c:v>
                </c:pt>
                <c:pt idx="86">
                  <c:v>324.80058365332769</c:v>
                </c:pt>
                <c:pt idx="87">
                  <c:v>233.97972146831421</c:v>
                </c:pt>
                <c:pt idx="88">
                  <c:v>155.16060184613323</c:v>
                </c:pt>
                <c:pt idx="89">
                  <c:v>102.6075573477122</c:v>
                </c:pt>
                <c:pt idx="90">
                  <c:v>73.086151221792761</c:v>
                </c:pt>
              </c:numCache>
            </c:numRef>
          </c:val>
          <c:smooth val="0"/>
          <c:extLst xmlns:c16r2="http://schemas.microsoft.com/office/drawing/2015/06/chart">
            <c:ext xmlns:c16="http://schemas.microsoft.com/office/drawing/2014/chart" uri="{C3380CC4-5D6E-409C-BE32-E72D297353CC}">
              <c16:uniqueId val="{00000003-D05C-4D1E-9801-A25E141BEBD7}"/>
            </c:ext>
          </c:extLst>
        </c:ser>
        <c:dLbls>
          <c:showLegendKey val="0"/>
          <c:showVal val="0"/>
          <c:showCatName val="0"/>
          <c:showSerName val="0"/>
          <c:showPercent val="0"/>
          <c:showBubbleSize val="0"/>
        </c:dLbls>
        <c:smooth val="0"/>
        <c:axId val="-673868272"/>
        <c:axId val="-555239184"/>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Synthesis_average_profile!$B$2</c15:sqref>
                        </c15:formulaRef>
                      </c:ext>
                    </c:extLst>
                    <c:strCache>
                      <c:ptCount val="1"/>
                      <c:pt idx="0">
                        <c:v>C_MRU</c:v>
                      </c:pt>
                    </c:strCache>
                  </c:strRef>
                </c:tx>
                <c:spPr>
                  <a:ln w="28575" cap="rnd">
                    <a:solidFill>
                      <a:schemeClr val="accent1"/>
                    </a:solidFill>
                    <a:round/>
                  </a:ln>
                  <a:effectLst/>
                </c:spPr>
                <c:marker>
                  <c:symbol val="none"/>
                </c:marker>
                <c:cat>
                  <c:strRef>
                    <c:extLst xmlns:c16r2="http://schemas.microsoft.com/office/drawing/2015/06/chart">
                      <c:ex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c:ext uri="{02D57815-91ED-43cb-92C2-25804820EDAC}">
                        <c15:formulaRef>
                          <c15:sqref>Synthesis_average_profile!$B$3:$B$93</c15:sqref>
                        </c15:formulaRef>
                      </c:ext>
                    </c:extLst>
                    <c:numCache>
                      <c:formatCode>General</c:formatCode>
                      <c:ptCount val="91"/>
                      <c:pt idx="0">
                        <c:v>1031.5838337939313</c:v>
                      </c:pt>
                      <c:pt idx="1">
                        <c:v>1013.3312585667275</c:v>
                      </c:pt>
                      <c:pt idx="2">
                        <c:v>1018.4493139178976</c:v>
                      </c:pt>
                      <c:pt idx="3">
                        <c:v>1072.1344415857707</c:v>
                      </c:pt>
                      <c:pt idx="4">
                        <c:v>1105.6223057817183</c:v>
                      </c:pt>
                      <c:pt idx="5">
                        <c:v>1216.9082991933274</c:v>
                      </c:pt>
                      <c:pt idx="6">
                        <c:v>1295.6077409576271</c:v>
                      </c:pt>
                      <c:pt idx="7">
                        <c:v>1387.5307760712985</c:v>
                      </c:pt>
                      <c:pt idx="8">
                        <c:v>1467.3673265720545</c:v>
                      </c:pt>
                      <c:pt idx="9">
                        <c:v>1526.2729609551668</c:v>
                      </c:pt>
                      <c:pt idx="10">
                        <c:v>1627.1910757591761</c:v>
                      </c:pt>
                      <c:pt idx="11">
                        <c:v>1689.6080822154436</c:v>
                      </c:pt>
                      <c:pt idx="12">
                        <c:v>1804.6307366073543</c:v>
                      </c:pt>
                      <c:pt idx="13">
                        <c:v>1916.2689298737084</c:v>
                      </c:pt>
                      <c:pt idx="14">
                        <c:v>2032.7265206953521</c:v>
                      </c:pt>
                      <c:pt idx="15">
                        <c:v>2080.3950232343045</c:v>
                      </c:pt>
                      <c:pt idx="16">
                        <c:v>2249.6222143511895</c:v>
                      </c:pt>
                      <c:pt idx="17">
                        <c:v>2275.7761503584679</c:v>
                      </c:pt>
                      <c:pt idx="18">
                        <c:v>2309.4485674970047</c:v>
                      </c:pt>
                      <c:pt idx="19">
                        <c:v>2435.4632974772585</c:v>
                      </c:pt>
                      <c:pt idx="20">
                        <c:v>2441.0182095571467</c:v>
                      </c:pt>
                      <c:pt idx="21">
                        <c:v>2643.0082427638199</c:v>
                      </c:pt>
                      <c:pt idx="22">
                        <c:v>2657.1746041773395</c:v>
                      </c:pt>
                      <c:pt idx="23">
                        <c:v>2693.8204040238861</c:v>
                      </c:pt>
                      <c:pt idx="24">
                        <c:v>2748.5174699199151</c:v>
                      </c:pt>
                      <c:pt idx="25">
                        <c:v>2533.3614205775898</c:v>
                      </c:pt>
                      <c:pt idx="26">
                        <c:v>2568.1667566545852</c:v>
                      </c:pt>
                      <c:pt idx="27">
                        <c:v>2536.7694864446039</c:v>
                      </c:pt>
                      <c:pt idx="28">
                        <c:v>2566.6820090863575</c:v>
                      </c:pt>
                      <c:pt idx="29">
                        <c:v>2571.3294235291323</c:v>
                      </c:pt>
                      <c:pt idx="30">
                        <c:v>2477.779833828773</c:v>
                      </c:pt>
                      <c:pt idx="31">
                        <c:v>2463.0279098953597</c:v>
                      </c:pt>
                      <c:pt idx="32">
                        <c:v>2442.4057441833693</c:v>
                      </c:pt>
                      <c:pt idx="33">
                        <c:v>2425.8425996439191</c:v>
                      </c:pt>
                      <c:pt idx="34">
                        <c:v>2408.3370666066921</c:v>
                      </c:pt>
                      <c:pt idx="35">
                        <c:v>2394.7134095323881</c:v>
                      </c:pt>
                      <c:pt idx="36">
                        <c:v>2383.3612369751309</c:v>
                      </c:pt>
                      <c:pt idx="37">
                        <c:v>2372.7007894518729</c:v>
                      </c:pt>
                      <c:pt idx="38">
                        <c:v>2364.4768385814027</c:v>
                      </c:pt>
                      <c:pt idx="39">
                        <c:v>2358.0965097710518</c:v>
                      </c:pt>
                      <c:pt idx="40">
                        <c:v>2351.3101200131096</c:v>
                      </c:pt>
                      <c:pt idx="41">
                        <c:v>2340.5258539029342</c:v>
                      </c:pt>
                      <c:pt idx="42">
                        <c:v>2328.3115682600674</c:v>
                      </c:pt>
                      <c:pt idx="43">
                        <c:v>2314.2925795384263</c:v>
                      </c:pt>
                      <c:pt idx="44">
                        <c:v>2299.1292165988243</c:v>
                      </c:pt>
                      <c:pt idx="45">
                        <c:v>2282.2935977881511</c:v>
                      </c:pt>
                      <c:pt idx="46">
                        <c:v>2263.1821827162521</c:v>
                      </c:pt>
                      <c:pt idx="47">
                        <c:v>2244.9788007644856</c:v>
                      </c:pt>
                      <c:pt idx="48">
                        <c:v>2229.4368394401195</c:v>
                      </c:pt>
                      <c:pt idx="49">
                        <c:v>2217.4724254462208</c:v>
                      </c:pt>
                      <c:pt idx="50">
                        <c:v>2206.4816419887829</c:v>
                      </c:pt>
                      <c:pt idx="51">
                        <c:v>2195.2469379657582</c:v>
                      </c:pt>
                      <c:pt idx="52">
                        <c:v>2184.1418542298052</c:v>
                      </c:pt>
                      <c:pt idx="53">
                        <c:v>2173.8029277347791</c:v>
                      </c:pt>
                      <c:pt idx="54">
                        <c:v>2165.5551982083812</c:v>
                      </c:pt>
                      <c:pt idx="55">
                        <c:v>2159.9437132472717</c:v>
                      </c:pt>
                      <c:pt idx="56">
                        <c:v>2156.2947868872188</c:v>
                      </c:pt>
                      <c:pt idx="57">
                        <c:v>2152.9909034333105</c:v>
                      </c:pt>
                      <c:pt idx="58">
                        <c:v>2151.5824472363311</c:v>
                      </c:pt>
                      <c:pt idx="59">
                        <c:v>2153.1701998548178</c:v>
                      </c:pt>
                      <c:pt idx="60">
                        <c:v>2154.4781398005366</c:v>
                      </c:pt>
                      <c:pt idx="61">
                        <c:v>2156.5901507211847</c:v>
                      </c:pt>
                      <c:pt idx="62">
                        <c:v>2163.3705565461805</c:v>
                      </c:pt>
                      <c:pt idx="63">
                        <c:v>2171.7172472338075</c:v>
                      </c:pt>
                      <c:pt idx="64">
                        <c:v>2174.8503515670345</c:v>
                      </c:pt>
                      <c:pt idx="65">
                        <c:v>2176.5379010688534</c:v>
                      </c:pt>
                      <c:pt idx="66">
                        <c:v>2171.2365418103477</c:v>
                      </c:pt>
                      <c:pt idx="67">
                        <c:v>2156.292238680132</c:v>
                      </c:pt>
                      <c:pt idx="68">
                        <c:v>2140.1303129543885</c:v>
                      </c:pt>
                      <c:pt idx="69">
                        <c:v>2128.9040194309355</c:v>
                      </c:pt>
                      <c:pt idx="70">
                        <c:v>2118.4536834536311</c:v>
                      </c:pt>
                      <c:pt idx="71">
                        <c:v>2112.0761928217426</c:v>
                      </c:pt>
                      <c:pt idx="72">
                        <c:v>2109.7124912733343</c:v>
                      </c:pt>
                      <c:pt idx="73">
                        <c:v>2106.8535530068307</c:v>
                      </c:pt>
                      <c:pt idx="74">
                        <c:v>2097.3376255086996</c:v>
                      </c:pt>
                      <c:pt idx="75">
                        <c:v>2081.3442756466748</c:v>
                      </c:pt>
                      <c:pt idx="76">
                        <c:v>2061.4264567524992</c:v>
                      </c:pt>
                      <c:pt idx="77">
                        <c:v>2045.4735467865351</c:v>
                      </c:pt>
                      <c:pt idx="78">
                        <c:v>2040.3951572767801</c:v>
                      </c:pt>
                      <c:pt idx="79">
                        <c:v>2048.1950948472759</c:v>
                      </c:pt>
                      <c:pt idx="80">
                        <c:v>2067.3364042138105</c:v>
                      </c:pt>
                      <c:pt idx="81">
                        <c:v>2095.3055384460331</c:v>
                      </c:pt>
                      <c:pt idx="82">
                        <c:v>2134.7373466153495</c:v>
                      </c:pt>
                      <c:pt idx="83">
                        <c:v>2184.9718253905289</c:v>
                      </c:pt>
                      <c:pt idx="84">
                        <c:v>2236.025516579261</c:v>
                      </c:pt>
                      <c:pt idx="85">
                        <c:v>2265.0400892528432</c:v>
                      </c:pt>
                      <c:pt idx="86">
                        <c:v>2258.5956376761233</c:v>
                      </c:pt>
                      <c:pt idx="87">
                        <c:v>2233.9392347509588</c:v>
                      </c:pt>
                      <c:pt idx="88">
                        <c:v>2210.374140124532</c:v>
                      </c:pt>
                      <c:pt idx="89">
                        <c:v>2199.3787128646409</c:v>
                      </c:pt>
                      <c:pt idx="90">
                        <c:v>2216.9980441237631</c:v>
                      </c:pt>
                    </c:numCache>
                  </c:numRef>
                </c:val>
                <c:smooth val="0"/>
                <c:extLst xmlns:c16r2="http://schemas.microsoft.com/office/drawing/2015/06/chart">
                  <c:ext xmlns:c16="http://schemas.microsoft.com/office/drawing/2014/chart" uri="{C3380CC4-5D6E-409C-BE32-E72D297353CC}">
                    <c16:uniqueId val="{00000004-D05C-4D1E-9801-A25E141BEBD7}"/>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Synthesis_average_profile!$D$2</c15:sqref>
                        </c15:formulaRef>
                      </c:ext>
                    </c:extLst>
                    <c:strCache>
                      <c:ptCount val="1"/>
                      <c:pt idx="0">
                        <c:v>C_GG</c:v>
                      </c:pt>
                    </c:strCache>
                  </c:strRef>
                </c:tx>
                <c:spPr>
                  <a:ln w="28575" cap="rnd">
                    <a:solidFill>
                      <a:schemeClr val="accent3"/>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Synthesis_average_profile!$D$3:$D$93</c15:sqref>
                        </c15:formulaRef>
                      </c:ext>
                    </c:extLst>
                    <c:numCache>
                      <c:formatCode>General</c:formatCode>
                      <c:ptCount val="91"/>
                      <c:pt idx="0">
                        <c:v>1912.2336809899607</c:v>
                      </c:pt>
                      <c:pt idx="1">
                        <c:v>1239.9268331937019</c:v>
                      </c:pt>
                      <c:pt idx="2">
                        <c:v>1297.8590431911498</c:v>
                      </c:pt>
                      <c:pt idx="3">
                        <c:v>1379.7690508767907</c:v>
                      </c:pt>
                      <c:pt idx="4">
                        <c:v>1451.0771064746104</c:v>
                      </c:pt>
                      <c:pt idx="5">
                        <c:v>1551.6959303527626</c:v>
                      </c:pt>
                      <c:pt idx="6">
                        <c:v>1743.3076839782921</c:v>
                      </c:pt>
                      <c:pt idx="7">
                        <c:v>1862.7662659410732</c:v>
                      </c:pt>
                      <c:pt idx="8">
                        <c:v>1954.3107652304363</c:v>
                      </c:pt>
                      <c:pt idx="9">
                        <c:v>2004.739470726586</c:v>
                      </c:pt>
                      <c:pt idx="10">
                        <c:v>2148.863880293623</c:v>
                      </c:pt>
                      <c:pt idx="11">
                        <c:v>2203.5948775329043</c:v>
                      </c:pt>
                      <c:pt idx="12">
                        <c:v>2336.8911781044853</c:v>
                      </c:pt>
                      <c:pt idx="13">
                        <c:v>2436.7576910656871</c:v>
                      </c:pt>
                      <c:pt idx="14">
                        <c:v>2597.0066143631775</c:v>
                      </c:pt>
                      <c:pt idx="15">
                        <c:v>2738.2552374680954</c:v>
                      </c:pt>
                      <c:pt idx="16">
                        <c:v>2823.4664783118137</c:v>
                      </c:pt>
                      <c:pt idx="17">
                        <c:v>3031.7118299571307</c:v>
                      </c:pt>
                      <c:pt idx="18">
                        <c:v>3064.8018620130192</c:v>
                      </c:pt>
                      <c:pt idx="19">
                        <c:v>3132.0441703780803</c:v>
                      </c:pt>
                      <c:pt idx="20">
                        <c:v>3280.8207546006624</c:v>
                      </c:pt>
                      <c:pt idx="21">
                        <c:v>3240.7627017903405</c:v>
                      </c:pt>
                      <c:pt idx="22">
                        <c:v>3414.5590346354406</c:v>
                      </c:pt>
                      <c:pt idx="23">
                        <c:v>3485.8961841144655</c:v>
                      </c:pt>
                      <c:pt idx="24">
                        <c:v>3657.7226084448012</c:v>
                      </c:pt>
                      <c:pt idx="25">
                        <c:v>3738.0797714325108</c:v>
                      </c:pt>
                      <c:pt idx="26">
                        <c:v>3688.6207475913038</c:v>
                      </c:pt>
                      <c:pt idx="27">
                        <c:v>3774.4790110658737</c:v>
                      </c:pt>
                      <c:pt idx="28">
                        <c:v>3855.0958288586335</c:v>
                      </c:pt>
                      <c:pt idx="29">
                        <c:v>3829.1916021275638</c:v>
                      </c:pt>
                      <c:pt idx="30">
                        <c:v>3833.4730178248874</c:v>
                      </c:pt>
                      <c:pt idx="31">
                        <c:v>3838.4190106622182</c:v>
                      </c:pt>
                      <c:pt idx="32">
                        <c:v>3853.5686039209636</c:v>
                      </c:pt>
                      <c:pt idx="33">
                        <c:v>3771.2369310420759</c:v>
                      </c:pt>
                      <c:pt idx="34">
                        <c:v>3781.6150909965322</c:v>
                      </c:pt>
                      <c:pt idx="35">
                        <c:v>3832.7117992752792</c:v>
                      </c:pt>
                      <c:pt idx="36">
                        <c:v>3804.2542180337919</c:v>
                      </c:pt>
                      <c:pt idx="37">
                        <c:v>3883.4694377392752</c:v>
                      </c:pt>
                      <c:pt idx="38">
                        <c:v>3881.8423815591932</c:v>
                      </c:pt>
                      <c:pt idx="39">
                        <c:v>3911.2768924771713</c:v>
                      </c:pt>
                      <c:pt idx="40">
                        <c:v>3904.1914684762692</c:v>
                      </c:pt>
                      <c:pt idx="41">
                        <c:v>3850.9476546651299</c:v>
                      </c:pt>
                      <c:pt idx="42">
                        <c:v>3789.1722335519835</c:v>
                      </c:pt>
                      <c:pt idx="43">
                        <c:v>3733.0280673981079</c:v>
                      </c:pt>
                      <c:pt idx="44">
                        <c:v>3617.8946419640747</c:v>
                      </c:pt>
                      <c:pt idx="45">
                        <c:v>3625.6050719560712</c:v>
                      </c:pt>
                      <c:pt idx="46">
                        <c:v>3610.1629312121636</c:v>
                      </c:pt>
                      <c:pt idx="47">
                        <c:v>3715.4331711373102</c:v>
                      </c:pt>
                      <c:pt idx="48">
                        <c:v>3699.1970240378187</c:v>
                      </c:pt>
                      <c:pt idx="49">
                        <c:v>3719.4304032709574</c:v>
                      </c:pt>
                      <c:pt idx="50">
                        <c:v>3733.2698392726693</c:v>
                      </c:pt>
                      <c:pt idx="51">
                        <c:v>3732.3553152426352</c:v>
                      </c:pt>
                      <c:pt idx="52">
                        <c:v>3758.6759920569766</c:v>
                      </c:pt>
                      <c:pt idx="53">
                        <c:v>3742.2579296303766</c:v>
                      </c:pt>
                      <c:pt idx="54">
                        <c:v>3737.4861240613955</c:v>
                      </c:pt>
                      <c:pt idx="55">
                        <c:v>3752.6698641910543</c:v>
                      </c:pt>
                      <c:pt idx="56">
                        <c:v>3692.6865262947599</c:v>
                      </c:pt>
                      <c:pt idx="57">
                        <c:v>3704.3627959459495</c:v>
                      </c:pt>
                      <c:pt idx="58">
                        <c:v>3708.3180004342926</c:v>
                      </c:pt>
                      <c:pt idx="59">
                        <c:v>3746.5266330994586</c:v>
                      </c:pt>
                      <c:pt idx="60">
                        <c:v>3770.0041766365466</c:v>
                      </c:pt>
                      <c:pt idx="61">
                        <c:v>3839.253411479021</c:v>
                      </c:pt>
                      <c:pt idx="62">
                        <c:v>3772.498432864676</c:v>
                      </c:pt>
                      <c:pt idx="63">
                        <c:v>3786.7618584015804</c:v>
                      </c:pt>
                      <c:pt idx="64">
                        <c:v>3912.9370236724312</c:v>
                      </c:pt>
                      <c:pt idx="65">
                        <c:v>3972.455171423092</c:v>
                      </c:pt>
                      <c:pt idx="66">
                        <c:v>3958.5305946664985</c:v>
                      </c:pt>
                      <c:pt idx="67">
                        <c:v>3998.4886562942729</c:v>
                      </c:pt>
                      <c:pt idx="68">
                        <c:v>3974.3865408662114</c:v>
                      </c:pt>
                      <c:pt idx="69">
                        <c:v>3987.2092307064554</c:v>
                      </c:pt>
                      <c:pt idx="70">
                        <c:v>3957.3459950377123</c:v>
                      </c:pt>
                      <c:pt idx="71">
                        <c:v>3890.3637840913257</c:v>
                      </c:pt>
                      <c:pt idx="72">
                        <c:v>3896.0585212864835</c:v>
                      </c:pt>
                      <c:pt idx="73">
                        <c:v>3904.0846318382023</c:v>
                      </c:pt>
                      <c:pt idx="74">
                        <c:v>3866.4177215138675</c:v>
                      </c:pt>
                      <c:pt idx="75">
                        <c:v>3844.9330491594778</c:v>
                      </c:pt>
                      <c:pt idx="76">
                        <c:v>3855.7832997133114</c:v>
                      </c:pt>
                      <c:pt idx="77">
                        <c:v>4049.150741482214</c:v>
                      </c:pt>
                      <c:pt idx="78">
                        <c:v>4032.9398599797009</c:v>
                      </c:pt>
                      <c:pt idx="79">
                        <c:v>3959.4729604057816</c:v>
                      </c:pt>
                      <c:pt idx="80">
                        <c:v>4010.2722335364383</c:v>
                      </c:pt>
                      <c:pt idx="81">
                        <c:v>3932.9334451671061</c:v>
                      </c:pt>
                      <c:pt idx="82">
                        <c:v>3853.9788789587928</c:v>
                      </c:pt>
                      <c:pt idx="83">
                        <c:v>3751.4729125887739</c:v>
                      </c:pt>
                      <c:pt idx="84">
                        <c:v>3722.8511303664618</c:v>
                      </c:pt>
                      <c:pt idx="85">
                        <c:v>3626.8840012030278</c:v>
                      </c:pt>
                      <c:pt idx="86">
                        <c:v>3541.8259876063794</c:v>
                      </c:pt>
                      <c:pt idx="87">
                        <c:v>3462.3331711501319</c:v>
                      </c:pt>
                      <c:pt idx="88">
                        <c:v>3376.5055277337115</c:v>
                      </c:pt>
                      <c:pt idx="89">
                        <c:v>3273.2221315803513</c:v>
                      </c:pt>
                      <c:pt idx="90">
                        <c:v>3043.426237180809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D05C-4D1E-9801-A25E141BEBD7}"/>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Synthesis_average_profile!$F$2</c15:sqref>
                        </c15:formulaRef>
                      </c:ext>
                    </c:extLst>
                    <c:strCache>
                      <c:ptCount val="1"/>
                      <c:pt idx="0">
                        <c:v>C_Sahel</c:v>
                      </c:pt>
                    </c:strCache>
                  </c:strRef>
                </c:tx>
                <c:spPr>
                  <a:ln w="28575" cap="rnd">
                    <a:solidFill>
                      <a:schemeClr val="accent5"/>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Synthesis_average_profile!$F$3:$F$93</c15:sqref>
                        </c15:formulaRef>
                      </c:ext>
                    </c:extLst>
                    <c:numCache>
                      <c:formatCode>General</c:formatCode>
                      <c:ptCount val="91"/>
                      <c:pt idx="0">
                        <c:v>641.06536975352662</c:v>
                      </c:pt>
                      <c:pt idx="1">
                        <c:v>644.26235287260374</c:v>
                      </c:pt>
                      <c:pt idx="2">
                        <c:v>649.96779026012564</c:v>
                      </c:pt>
                      <c:pt idx="3">
                        <c:v>661.3411103946305</c:v>
                      </c:pt>
                      <c:pt idx="4">
                        <c:v>681.06908927261463</c:v>
                      </c:pt>
                      <c:pt idx="5">
                        <c:v>687.50598365646306</c:v>
                      </c:pt>
                      <c:pt idx="6">
                        <c:v>742.06530253486744</c:v>
                      </c:pt>
                      <c:pt idx="7">
                        <c:v>789.08675595150953</c:v>
                      </c:pt>
                      <c:pt idx="8">
                        <c:v>868.85123834066644</c:v>
                      </c:pt>
                      <c:pt idx="9">
                        <c:v>916.32889985937345</c:v>
                      </c:pt>
                      <c:pt idx="10">
                        <c:v>949.06920362065614</c:v>
                      </c:pt>
                      <c:pt idx="11">
                        <c:v>993.3979251978468</c:v>
                      </c:pt>
                      <c:pt idx="12">
                        <c:v>1022.1055228445905</c:v>
                      </c:pt>
                      <c:pt idx="13">
                        <c:v>1058.188878510246</c:v>
                      </c:pt>
                      <c:pt idx="14">
                        <c:v>1064.1476624488992</c:v>
                      </c:pt>
                      <c:pt idx="15">
                        <c:v>1109.2078724822165</c:v>
                      </c:pt>
                      <c:pt idx="16">
                        <c:v>1183.7978932947681</c:v>
                      </c:pt>
                      <c:pt idx="17">
                        <c:v>1231.0894950342438</c:v>
                      </c:pt>
                      <c:pt idx="18">
                        <c:v>1240.9983124536279</c:v>
                      </c:pt>
                      <c:pt idx="19">
                        <c:v>1312.6583762004659</c:v>
                      </c:pt>
                      <c:pt idx="20">
                        <c:v>1330.6162185547453</c:v>
                      </c:pt>
                      <c:pt idx="21">
                        <c:v>1394.8098967335147</c:v>
                      </c:pt>
                      <c:pt idx="22">
                        <c:v>1421.7705464000644</c:v>
                      </c:pt>
                      <c:pt idx="23">
                        <c:v>1482.1508594032807</c:v>
                      </c:pt>
                      <c:pt idx="24">
                        <c:v>1491.1978577833213</c:v>
                      </c:pt>
                      <c:pt idx="25">
                        <c:v>1440.1830211722558</c:v>
                      </c:pt>
                      <c:pt idx="26">
                        <c:v>1421.354899695122</c:v>
                      </c:pt>
                      <c:pt idx="27">
                        <c:v>1414.5563257190686</c:v>
                      </c:pt>
                      <c:pt idx="28">
                        <c:v>1424.3321489777218</c:v>
                      </c:pt>
                      <c:pt idx="29">
                        <c:v>1431.6763872216504</c:v>
                      </c:pt>
                      <c:pt idx="30">
                        <c:v>1434.6905363348887</c:v>
                      </c:pt>
                      <c:pt idx="31">
                        <c:v>1441.0926888557165</c:v>
                      </c:pt>
                      <c:pt idx="32">
                        <c:v>1441.1076864358301</c:v>
                      </c:pt>
                      <c:pt idx="33">
                        <c:v>1430.44245274729</c:v>
                      </c:pt>
                      <c:pt idx="34">
                        <c:v>1418.2793316543023</c:v>
                      </c:pt>
                      <c:pt idx="35">
                        <c:v>1396.7757993091379</c:v>
                      </c:pt>
                      <c:pt idx="36">
                        <c:v>1380.6640173938588</c:v>
                      </c:pt>
                      <c:pt idx="37">
                        <c:v>1364.0670327928506</c:v>
                      </c:pt>
                      <c:pt idx="38">
                        <c:v>1355.1826591301701</c:v>
                      </c:pt>
                      <c:pt idx="39">
                        <c:v>1346.7227706646424</c:v>
                      </c:pt>
                      <c:pt idx="40">
                        <c:v>1338.017018357124</c:v>
                      </c:pt>
                      <c:pt idx="41">
                        <c:v>1331.8360088124502</c:v>
                      </c:pt>
                      <c:pt idx="42">
                        <c:v>1327.1726829987144</c:v>
                      </c:pt>
                      <c:pt idx="43">
                        <c:v>1323.5542025393613</c:v>
                      </c:pt>
                      <c:pt idx="44">
                        <c:v>1318.8382093049784</c:v>
                      </c:pt>
                      <c:pt idx="45">
                        <c:v>1313.2721555592177</c:v>
                      </c:pt>
                      <c:pt idx="46">
                        <c:v>1305.7331586525017</c:v>
                      </c:pt>
                      <c:pt idx="47">
                        <c:v>1296.3088176331507</c:v>
                      </c:pt>
                      <c:pt idx="48">
                        <c:v>1285.6069370631838</c:v>
                      </c:pt>
                      <c:pt idx="49">
                        <c:v>1275.1464579703893</c:v>
                      </c:pt>
                      <c:pt idx="50">
                        <c:v>1263.8232626013553</c:v>
                      </c:pt>
                      <c:pt idx="51">
                        <c:v>1256.3067948931703</c:v>
                      </c:pt>
                      <c:pt idx="52">
                        <c:v>1251.9052877788304</c:v>
                      </c:pt>
                      <c:pt idx="53">
                        <c:v>1252.4923126889871</c:v>
                      </c:pt>
                      <c:pt idx="54">
                        <c:v>1251.3240745927042</c:v>
                      </c:pt>
                      <c:pt idx="55">
                        <c:v>1251.1966998655196</c:v>
                      </c:pt>
                      <c:pt idx="56">
                        <c:v>1252.9868862383489</c:v>
                      </c:pt>
                      <c:pt idx="57">
                        <c:v>1256.024177702317</c:v>
                      </c:pt>
                      <c:pt idx="58">
                        <c:v>1260.7806734457292</c:v>
                      </c:pt>
                      <c:pt idx="59">
                        <c:v>1266.2209252321836</c:v>
                      </c:pt>
                      <c:pt idx="60">
                        <c:v>1269.7612523173843</c:v>
                      </c:pt>
                      <c:pt idx="61">
                        <c:v>1268.5861390358223</c:v>
                      </c:pt>
                      <c:pt idx="62">
                        <c:v>1259.4421696261622</c:v>
                      </c:pt>
                      <c:pt idx="63">
                        <c:v>1244.4517997210598</c:v>
                      </c:pt>
                      <c:pt idx="64">
                        <c:v>1227.9387558905912</c:v>
                      </c:pt>
                      <c:pt idx="65">
                        <c:v>1212.1589544927358</c:v>
                      </c:pt>
                      <c:pt idx="66">
                        <c:v>1203.7375858765149</c:v>
                      </c:pt>
                      <c:pt idx="67">
                        <c:v>1202.8426640959924</c:v>
                      </c:pt>
                      <c:pt idx="68">
                        <c:v>1207.2343051957932</c:v>
                      </c:pt>
                      <c:pt idx="69">
                        <c:v>1213.4078352961856</c:v>
                      </c:pt>
                      <c:pt idx="70">
                        <c:v>1220.9839896533649</c:v>
                      </c:pt>
                      <c:pt idx="71">
                        <c:v>1227.4378552465148</c:v>
                      </c:pt>
                      <c:pt idx="72">
                        <c:v>1226.018833065227</c:v>
                      </c:pt>
                      <c:pt idx="73">
                        <c:v>1216.6405732704077</c:v>
                      </c:pt>
                      <c:pt idx="74">
                        <c:v>1202.7323173525015</c:v>
                      </c:pt>
                      <c:pt idx="75">
                        <c:v>1190.4877784273649</c:v>
                      </c:pt>
                      <c:pt idx="76">
                        <c:v>1183.6142968036588</c:v>
                      </c:pt>
                      <c:pt idx="77">
                        <c:v>1179.9547684703125</c:v>
                      </c:pt>
                      <c:pt idx="78">
                        <c:v>1181.8997961991126</c:v>
                      </c:pt>
                      <c:pt idx="79">
                        <c:v>1182.3554071675662</c:v>
                      </c:pt>
                      <c:pt idx="80">
                        <c:v>1180.7271250900326</c:v>
                      </c:pt>
                      <c:pt idx="81">
                        <c:v>1181.3419723491597</c:v>
                      </c:pt>
                      <c:pt idx="82">
                        <c:v>1184.4930155943941</c:v>
                      </c:pt>
                      <c:pt idx="83">
                        <c:v>1183.6475965375012</c:v>
                      </c:pt>
                      <c:pt idx="84">
                        <c:v>1179.9571624723553</c:v>
                      </c:pt>
                      <c:pt idx="85">
                        <c:v>1172.8589065928329</c:v>
                      </c:pt>
                      <c:pt idx="86">
                        <c:v>1166.5818237929157</c:v>
                      </c:pt>
                      <c:pt idx="87">
                        <c:v>1161.19746613291</c:v>
                      </c:pt>
                      <c:pt idx="88">
                        <c:v>1157.3160172952005</c:v>
                      </c:pt>
                      <c:pt idx="89">
                        <c:v>1151.029855722051</c:v>
                      </c:pt>
                      <c:pt idx="90">
                        <c:v>1144.8273985972055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D05C-4D1E-9801-A25E141BEBD7}"/>
                  </c:ext>
                </c:extLst>
              </c15:ser>
            </c15:filteredLineSeries>
            <c15:filteredLine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Synthesis_average_profile!$H$2</c15:sqref>
                        </c15:formulaRef>
                      </c:ext>
                    </c:extLst>
                    <c:strCache>
                      <c:ptCount val="1"/>
                      <c:pt idx="0">
                        <c:v>C_SENGMB</c:v>
                      </c:pt>
                    </c:strCache>
                  </c:strRef>
                </c:tx>
                <c:spPr>
                  <a:ln w="28575" cap="rnd">
                    <a:solidFill>
                      <a:schemeClr val="accent1">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Synthesis_average_profile!$H$3:$H$93</c15:sqref>
                        </c15:formulaRef>
                      </c:ext>
                    </c:extLst>
                    <c:numCache>
                      <c:formatCode>General</c:formatCode>
                      <c:ptCount val="91"/>
                      <c:pt idx="0">
                        <c:v>1073.9557188115268</c:v>
                      </c:pt>
                      <c:pt idx="1">
                        <c:v>1105.8045400903284</c:v>
                      </c:pt>
                      <c:pt idx="2">
                        <c:v>1140.4850205435505</c:v>
                      </c:pt>
                      <c:pt idx="3">
                        <c:v>1240.0597863999369</c:v>
                      </c:pt>
                      <c:pt idx="4">
                        <c:v>1279.1364405676773</c:v>
                      </c:pt>
                      <c:pt idx="5">
                        <c:v>1320.2394445336568</c:v>
                      </c:pt>
                      <c:pt idx="6">
                        <c:v>1406.935762903345</c:v>
                      </c:pt>
                      <c:pt idx="7">
                        <c:v>1465.302580942363</c:v>
                      </c:pt>
                      <c:pt idx="8">
                        <c:v>1524.7794080563367</c:v>
                      </c:pt>
                      <c:pt idx="9">
                        <c:v>1587.0748271127954</c:v>
                      </c:pt>
                      <c:pt idx="10">
                        <c:v>1656.1587857098577</c:v>
                      </c:pt>
                      <c:pt idx="11">
                        <c:v>1735.3174726041943</c:v>
                      </c:pt>
                      <c:pt idx="12">
                        <c:v>1821.4657056536994</c:v>
                      </c:pt>
                      <c:pt idx="13">
                        <c:v>1909.7420451533594</c:v>
                      </c:pt>
                      <c:pt idx="14">
                        <c:v>2006.7908966042321</c:v>
                      </c:pt>
                      <c:pt idx="15">
                        <c:v>2099.3799450016468</c:v>
                      </c:pt>
                      <c:pt idx="16">
                        <c:v>2192.7874766379155</c:v>
                      </c:pt>
                      <c:pt idx="17">
                        <c:v>2274.9626679642479</c:v>
                      </c:pt>
                      <c:pt idx="18">
                        <c:v>2341.8463727372873</c:v>
                      </c:pt>
                      <c:pt idx="19">
                        <c:v>2411.3146007664436</c:v>
                      </c:pt>
                      <c:pt idx="20">
                        <c:v>2598.4506880022109</c:v>
                      </c:pt>
                      <c:pt idx="21">
                        <c:v>2665.7126738100387</c:v>
                      </c:pt>
                      <c:pt idx="22">
                        <c:v>2710.671101533685</c:v>
                      </c:pt>
                      <c:pt idx="23">
                        <c:v>2753.9840059716039</c:v>
                      </c:pt>
                      <c:pt idx="24">
                        <c:v>2789.4087600604289</c:v>
                      </c:pt>
                      <c:pt idx="25">
                        <c:v>2815.5432540118331</c:v>
                      </c:pt>
                      <c:pt idx="26">
                        <c:v>2840.4273871020432</c:v>
                      </c:pt>
                      <c:pt idx="27">
                        <c:v>2845.255489418284</c:v>
                      </c:pt>
                      <c:pt idx="28">
                        <c:v>2844.3370654235341</c:v>
                      </c:pt>
                      <c:pt idx="29">
                        <c:v>2834.6334924761713</c:v>
                      </c:pt>
                      <c:pt idx="30">
                        <c:v>2814.6888954545034</c:v>
                      </c:pt>
                      <c:pt idx="31">
                        <c:v>2805.5938107995203</c:v>
                      </c:pt>
                      <c:pt idx="32">
                        <c:v>2793.9033544191216</c:v>
                      </c:pt>
                      <c:pt idx="33">
                        <c:v>2786.4218882933628</c:v>
                      </c:pt>
                      <c:pt idx="34">
                        <c:v>2782.5665820211771</c:v>
                      </c:pt>
                      <c:pt idx="35">
                        <c:v>2785.4725483235197</c:v>
                      </c:pt>
                      <c:pt idx="36">
                        <c:v>2779.1640826248117</c:v>
                      </c:pt>
                      <c:pt idx="37">
                        <c:v>2775.7994709932291</c:v>
                      </c:pt>
                      <c:pt idx="38">
                        <c:v>2775.4283379736603</c:v>
                      </c:pt>
                      <c:pt idx="39">
                        <c:v>2767.8317881526245</c:v>
                      </c:pt>
                      <c:pt idx="40">
                        <c:v>2735.4270068053415</c:v>
                      </c:pt>
                      <c:pt idx="41">
                        <c:v>2729.6019519391257</c:v>
                      </c:pt>
                      <c:pt idx="42">
                        <c:v>2715.62476716113</c:v>
                      </c:pt>
                      <c:pt idx="43">
                        <c:v>2706.1629302653673</c:v>
                      </c:pt>
                      <c:pt idx="44">
                        <c:v>2691.8966157862583</c:v>
                      </c:pt>
                      <c:pt idx="45">
                        <c:v>2675.2317549359841</c:v>
                      </c:pt>
                      <c:pt idx="46">
                        <c:v>2665.1037466145472</c:v>
                      </c:pt>
                      <c:pt idx="47">
                        <c:v>2660.1885602220973</c:v>
                      </c:pt>
                      <c:pt idx="48">
                        <c:v>2672.0114294086011</c:v>
                      </c:pt>
                      <c:pt idx="49">
                        <c:v>2687.1314262028322</c:v>
                      </c:pt>
                      <c:pt idx="50">
                        <c:v>2697.3256677420404</c:v>
                      </c:pt>
                      <c:pt idx="51">
                        <c:v>2708.8015893978936</c:v>
                      </c:pt>
                      <c:pt idx="52">
                        <c:v>2710.755158577389</c:v>
                      </c:pt>
                      <c:pt idx="53">
                        <c:v>2713.1005125406455</c:v>
                      </c:pt>
                      <c:pt idx="54">
                        <c:v>2714.2727422816924</c:v>
                      </c:pt>
                      <c:pt idx="55">
                        <c:v>2711.0584380098271</c:v>
                      </c:pt>
                      <c:pt idx="56">
                        <c:v>2711.0840007778079</c:v>
                      </c:pt>
                      <c:pt idx="57">
                        <c:v>2714.9910599145664</c:v>
                      </c:pt>
                      <c:pt idx="58">
                        <c:v>2716.179386006746</c:v>
                      </c:pt>
                      <c:pt idx="59">
                        <c:v>2722.2135606439083</c:v>
                      </c:pt>
                      <c:pt idx="60">
                        <c:v>2724.3466773949895</c:v>
                      </c:pt>
                      <c:pt idx="61">
                        <c:v>2717.5822324649153</c:v>
                      </c:pt>
                      <c:pt idx="62">
                        <c:v>2706.9089192398242</c:v>
                      </c:pt>
                      <c:pt idx="63">
                        <c:v>2692.9524314122646</c:v>
                      </c:pt>
                      <c:pt idx="64">
                        <c:v>2673.4279889112181</c:v>
                      </c:pt>
                      <c:pt idx="65">
                        <c:v>2651.3136796744152</c:v>
                      </c:pt>
                      <c:pt idx="66">
                        <c:v>2622.5513184615565</c:v>
                      </c:pt>
                      <c:pt idx="67">
                        <c:v>2594.7845032993373</c:v>
                      </c:pt>
                      <c:pt idx="68">
                        <c:v>2562.5147678589087</c:v>
                      </c:pt>
                      <c:pt idx="69">
                        <c:v>2533.0468509084526</c:v>
                      </c:pt>
                      <c:pt idx="70">
                        <c:v>2509.364020576591</c:v>
                      </c:pt>
                      <c:pt idx="71">
                        <c:v>2494.3003515850419</c:v>
                      </c:pt>
                      <c:pt idx="72">
                        <c:v>2475.0753761219485</c:v>
                      </c:pt>
                      <c:pt idx="73">
                        <c:v>2467.0074256610519</c:v>
                      </c:pt>
                      <c:pt idx="74">
                        <c:v>2464.0068849761865</c:v>
                      </c:pt>
                      <c:pt idx="75">
                        <c:v>2467.8192874644515</c:v>
                      </c:pt>
                      <c:pt idx="76">
                        <c:v>2478.6689166012479</c:v>
                      </c:pt>
                      <c:pt idx="77">
                        <c:v>2483.1308057804408</c:v>
                      </c:pt>
                      <c:pt idx="78">
                        <c:v>2478.4196507368888</c:v>
                      </c:pt>
                      <c:pt idx="79">
                        <c:v>2472.9189904480609</c:v>
                      </c:pt>
                      <c:pt idx="80">
                        <c:v>2464.6789851191847</c:v>
                      </c:pt>
                      <c:pt idx="81">
                        <c:v>2466.6816922747944</c:v>
                      </c:pt>
                      <c:pt idx="82">
                        <c:v>2460.7909856683114</c:v>
                      </c:pt>
                      <c:pt idx="83">
                        <c:v>2455.7545478488114</c:v>
                      </c:pt>
                      <c:pt idx="84">
                        <c:v>2460.0427188946182</c:v>
                      </c:pt>
                      <c:pt idx="85">
                        <c:v>2470.7062901636996</c:v>
                      </c:pt>
                      <c:pt idx="86">
                        <c:v>2494.0363555168278</c:v>
                      </c:pt>
                      <c:pt idx="87">
                        <c:v>2524.0423526562108</c:v>
                      </c:pt>
                      <c:pt idx="88">
                        <c:v>2538.8568283147483</c:v>
                      </c:pt>
                      <c:pt idx="89">
                        <c:v>2416.8184958372526</c:v>
                      </c:pt>
                      <c:pt idx="90">
                        <c:v>2046.4824597821471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7-D05C-4D1E-9801-A25E141BEBD7}"/>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Synthesis_average_profile!$J$2</c15:sqref>
                        </c15:formulaRef>
                      </c:ext>
                    </c:extLst>
                    <c:strCache>
                      <c:ptCount val="1"/>
                      <c:pt idx="0">
                        <c:v>C_ECOWAS</c:v>
                      </c:pt>
                    </c:strCache>
                  </c:strRef>
                </c:tx>
                <c:spPr>
                  <a:ln w="28575" cap="rnd">
                    <a:solidFill>
                      <a:schemeClr val="accent3">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Synthesis_average_profile!$J$3:$J$93</c15:sqref>
                        </c15:formulaRef>
                      </c:ext>
                    </c:extLst>
                    <c:numCache>
                      <c:formatCode>General</c:formatCode>
                      <c:ptCount val="91"/>
                      <c:pt idx="0">
                        <c:v>1535.9433843990678</c:v>
                      </c:pt>
                      <c:pt idx="1">
                        <c:v>1533.9361959346802</c:v>
                      </c:pt>
                      <c:pt idx="2">
                        <c:v>1595.2027235452654</c:v>
                      </c:pt>
                      <c:pt idx="3">
                        <c:v>1690.6914586926307</c:v>
                      </c:pt>
                      <c:pt idx="4">
                        <c:v>1771.6717581577425</c:v>
                      </c:pt>
                      <c:pt idx="5">
                        <c:v>1888.3693517896909</c:v>
                      </c:pt>
                      <c:pt idx="6">
                        <c:v>2103.4803726486148</c:v>
                      </c:pt>
                      <c:pt idx="7">
                        <c:v>2245.1814455722979</c:v>
                      </c:pt>
                      <c:pt idx="8">
                        <c:v>2363.4255494315521</c:v>
                      </c:pt>
                      <c:pt idx="9">
                        <c:v>2432.6130093196284</c:v>
                      </c:pt>
                      <c:pt idx="10">
                        <c:v>2598.372279918603</c:v>
                      </c:pt>
                      <c:pt idx="11">
                        <c:v>2673.0153140132093</c:v>
                      </c:pt>
                      <c:pt idx="12">
                        <c:v>2830.9671790076841</c:v>
                      </c:pt>
                      <c:pt idx="13">
                        <c:v>2956.9890038448411</c:v>
                      </c:pt>
                      <c:pt idx="14">
                        <c:v>3139.7214791716474</c:v>
                      </c:pt>
                      <c:pt idx="15">
                        <c:v>3301.4318143611545</c:v>
                      </c:pt>
                      <c:pt idx="16">
                        <c:v>3426.7207253968977</c:v>
                      </c:pt>
                      <c:pt idx="17">
                        <c:v>3650.3572314669805</c:v>
                      </c:pt>
                      <c:pt idx="18">
                        <c:v>3691.7350474234158</c:v>
                      </c:pt>
                      <c:pt idx="19">
                        <c:v>3788.8323224648598</c:v>
                      </c:pt>
                      <c:pt idx="20">
                        <c:v>3950.1739254931476</c:v>
                      </c:pt>
                      <c:pt idx="21">
                        <c:v>3947.3054020245922</c:v>
                      </c:pt>
                      <c:pt idx="22">
                        <c:v>4127.0388155832461</c:v>
                      </c:pt>
                      <c:pt idx="23">
                        <c:v>4211.760119246238</c:v>
                      </c:pt>
                      <c:pt idx="24">
                        <c:v>4390.5284927705952</c:v>
                      </c:pt>
                      <c:pt idx="25">
                        <c:v>4434.6238139441648</c:v>
                      </c:pt>
                      <c:pt idx="26">
                        <c:v>4384.5714681159643</c:v>
                      </c:pt>
                      <c:pt idx="27">
                        <c:v>4462.0985339996878</c:v>
                      </c:pt>
                      <c:pt idx="28">
                        <c:v>4543.9006271352409</c:v>
                      </c:pt>
                      <c:pt idx="29">
                        <c:v>4515.1335989036361</c:v>
                      </c:pt>
                      <c:pt idx="30">
                        <c:v>4503.3528465031013</c:v>
                      </c:pt>
                      <c:pt idx="31">
                        <c:v>4503.859468355543</c:v>
                      </c:pt>
                      <c:pt idx="32">
                        <c:v>4514.4072298643778</c:v>
                      </c:pt>
                      <c:pt idx="33">
                        <c:v>4427.8189565555422</c:v>
                      </c:pt>
                      <c:pt idx="34">
                        <c:v>4433.9313873610008</c:v>
                      </c:pt>
                      <c:pt idx="35">
                        <c:v>4480.6239523483309</c:v>
                      </c:pt>
                      <c:pt idx="36">
                        <c:v>4448.0219642297216</c:v>
                      </c:pt>
                      <c:pt idx="37">
                        <c:v>4522.5228066913151</c:v>
                      </c:pt>
                      <c:pt idx="38">
                        <c:v>4517.2819024255759</c:v>
                      </c:pt>
                      <c:pt idx="39">
                        <c:v>4543.304663336864</c:v>
                      </c:pt>
                      <c:pt idx="40">
                        <c:v>4531.5211050876187</c:v>
                      </c:pt>
                      <c:pt idx="41">
                        <c:v>4475.182239270217</c:v>
                      </c:pt>
                      <c:pt idx="42">
                        <c:v>4410.3239462976644</c:v>
                      </c:pt>
                      <c:pt idx="43">
                        <c:v>4351.6041266091061</c:v>
                      </c:pt>
                      <c:pt idx="44">
                        <c:v>4233.4014686261189</c:v>
                      </c:pt>
                      <c:pt idx="45">
                        <c:v>4237.6635386318449</c:v>
                      </c:pt>
                      <c:pt idx="46">
                        <c:v>4218.800247631094</c:v>
                      </c:pt>
                      <c:pt idx="47">
                        <c:v>4321.0324275222783</c:v>
                      </c:pt>
                      <c:pt idx="48">
                        <c:v>4302.9882687046093</c:v>
                      </c:pt>
                      <c:pt idx="49">
                        <c:v>4322.1926504329649</c:v>
                      </c:pt>
                      <c:pt idx="50">
                        <c:v>4334.9623306057911</c:v>
                      </c:pt>
                      <c:pt idx="51">
                        <c:v>4333.1681996248326</c:v>
                      </c:pt>
                      <c:pt idx="52">
                        <c:v>4357.8424175142045</c:v>
                      </c:pt>
                      <c:pt idx="53">
                        <c:v>4340.1222805912566</c:v>
                      </c:pt>
                      <c:pt idx="54">
                        <c:v>4333.9671339286997</c:v>
                      </c:pt>
                      <c:pt idx="55">
                        <c:v>4347.6433132385728</c:v>
                      </c:pt>
                      <c:pt idx="56">
                        <c:v>4287.7758492354069</c:v>
                      </c:pt>
                      <c:pt idx="57">
                        <c:v>4301.735607876145</c:v>
                      </c:pt>
                      <c:pt idx="58">
                        <c:v>4309.5069976641325</c:v>
                      </c:pt>
                      <c:pt idx="59">
                        <c:v>4352.4227785939529</c:v>
                      </c:pt>
                      <c:pt idx="60">
                        <c:v>4381.0423837995313</c:v>
                      </c:pt>
                      <c:pt idx="61">
                        <c:v>4451.9473959830266</c:v>
                      </c:pt>
                      <c:pt idx="62">
                        <c:v>4381.3981162894734</c:v>
                      </c:pt>
                      <c:pt idx="63">
                        <c:v>4387.7222553779638</c:v>
                      </c:pt>
                      <c:pt idx="64">
                        <c:v>4504.6912705059731</c:v>
                      </c:pt>
                      <c:pt idx="65">
                        <c:v>4553.359911768056</c:v>
                      </c:pt>
                      <c:pt idx="66">
                        <c:v>4531.8988368158243</c:v>
                      </c:pt>
                      <c:pt idx="67">
                        <c:v>4571.3199073052929</c:v>
                      </c:pt>
                      <c:pt idx="68">
                        <c:v>4552.5316737346766</c:v>
                      </c:pt>
                      <c:pt idx="69">
                        <c:v>4571.8243981924679</c:v>
                      </c:pt>
                      <c:pt idx="70">
                        <c:v>4550.779996891245</c:v>
                      </c:pt>
                      <c:pt idx="71">
                        <c:v>4492.2766946894781</c:v>
                      </c:pt>
                      <c:pt idx="72">
                        <c:v>4501.4333713663164</c:v>
                      </c:pt>
                      <c:pt idx="73">
                        <c:v>4509.1178709927153</c:v>
                      </c:pt>
                      <c:pt idx="74">
                        <c:v>4471.3001291136134</c:v>
                      </c:pt>
                      <c:pt idx="75">
                        <c:v>4450.1879653878041</c:v>
                      </c:pt>
                      <c:pt idx="76">
                        <c:v>4462.4977938605662</c:v>
                      </c:pt>
                      <c:pt idx="77">
                        <c:v>4658.5407214783781</c:v>
                      </c:pt>
                      <c:pt idx="78">
                        <c:v>4647.2578957721325</c:v>
                      </c:pt>
                      <c:pt idx="79">
                        <c:v>4580.3325197253416</c:v>
                      </c:pt>
                      <c:pt idx="80">
                        <c:v>4639.1119616540527</c:v>
                      </c:pt>
                      <c:pt idx="81">
                        <c:v>4571.9795613716315</c:v>
                      </c:pt>
                      <c:pt idx="82">
                        <c:v>4503.6207809337411</c:v>
                      </c:pt>
                      <c:pt idx="83">
                        <c:v>4411.2610301211662</c:v>
                      </c:pt>
                      <c:pt idx="84">
                        <c:v>4392.5052022522013</c:v>
                      </c:pt>
                      <c:pt idx="85">
                        <c:v>4301.3739900975315</c:v>
                      </c:pt>
                      <c:pt idx="86">
                        <c:v>4218.1570311322403</c:v>
                      </c:pt>
                      <c:pt idx="87">
                        <c:v>4142.7426702414514</c:v>
                      </c:pt>
                      <c:pt idx="88">
                        <c:v>4065.2500294642105</c:v>
                      </c:pt>
                      <c:pt idx="89">
                        <c:v>3979.710121471242</c:v>
                      </c:pt>
                      <c:pt idx="90">
                        <c:v>3768.3762294413127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8-D05C-4D1E-9801-A25E141BEBD7}"/>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Synthesis_average_profile!$K$2</c15:sqref>
                        </c15:formulaRef>
                      </c:ext>
                    </c:extLst>
                    <c:strCache>
                      <c:ptCount val="1"/>
                      <c:pt idx="0">
                        <c:v>YL_ECOWAS</c:v>
                      </c:pt>
                    </c:strCache>
                  </c:strRef>
                </c:tx>
                <c:spPr>
                  <a:ln w="28575" cap="rnd">
                    <a:solidFill>
                      <a:schemeClr val="accent4">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Synthesis_average_profile!$K$3:$K$93</c15:sqref>
                        </c15:formulaRef>
                      </c:ext>
                    </c:extLst>
                    <c:numCache>
                      <c:formatCode>General</c:formatCode>
                      <c:ptCount val="91"/>
                      <c:pt idx="0">
                        <c:v>0</c:v>
                      </c:pt>
                      <c:pt idx="1">
                        <c:v>0</c:v>
                      </c:pt>
                      <c:pt idx="2">
                        <c:v>8.077501269437927E-2</c:v>
                      </c:pt>
                      <c:pt idx="3">
                        <c:v>0.28192783381858566</c:v>
                      </c:pt>
                      <c:pt idx="4">
                        <c:v>0.37622565259460361</c:v>
                      </c:pt>
                      <c:pt idx="5">
                        <c:v>3.4035420222628443</c:v>
                      </c:pt>
                      <c:pt idx="6">
                        <c:v>7.1082238628269732</c:v>
                      </c:pt>
                      <c:pt idx="7">
                        <c:v>13.128027712558945</c:v>
                      </c:pt>
                      <c:pt idx="8">
                        <c:v>16.692722452101027</c:v>
                      </c:pt>
                      <c:pt idx="9">
                        <c:v>21.513690142528432</c:v>
                      </c:pt>
                      <c:pt idx="10">
                        <c:v>35.350021311172313</c:v>
                      </c:pt>
                      <c:pt idx="11">
                        <c:v>43.712764643685169</c:v>
                      </c:pt>
                      <c:pt idx="12">
                        <c:v>53.761477437976318</c:v>
                      </c:pt>
                      <c:pt idx="13">
                        <c:v>66.46104988046585</c:v>
                      </c:pt>
                      <c:pt idx="14">
                        <c:v>86.544469689079634</c:v>
                      </c:pt>
                      <c:pt idx="15">
                        <c:v>119.19367084091351</c:v>
                      </c:pt>
                      <c:pt idx="16">
                        <c:v>157.07863046522843</c:v>
                      </c:pt>
                      <c:pt idx="17">
                        <c:v>224.29637570020139</c:v>
                      </c:pt>
                      <c:pt idx="18">
                        <c:v>313.60198515479289</c:v>
                      </c:pt>
                      <c:pt idx="19">
                        <c:v>448.19825768413745</c:v>
                      </c:pt>
                      <c:pt idx="20">
                        <c:v>590.27930363097107</c:v>
                      </c:pt>
                      <c:pt idx="21">
                        <c:v>799.75096681848061</c:v>
                      </c:pt>
                      <c:pt idx="22">
                        <c:v>1029.6748656182317</c:v>
                      </c:pt>
                      <c:pt idx="23">
                        <c:v>1301.7593924963314</c:v>
                      </c:pt>
                      <c:pt idx="24">
                        <c:v>1637.5647028907138</c:v>
                      </c:pt>
                      <c:pt idx="25">
                        <c:v>2011.6501607407513</c:v>
                      </c:pt>
                      <c:pt idx="26">
                        <c:v>2411.6541742697664</c:v>
                      </c:pt>
                      <c:pt idx="27">
                        <c:v>2738.4042823872196</c:v>
                      </c:pt>
                      <c:pt idx="28">
                        <c:v>3146.8845315037661</c:v>
                      </c:pt>
                      <c:pt idx="29">
                        <c:v>3636.7070914094402</c:v>
                      </c:pt>
                      <c:pt idx="30">
                        <c:v>4005.4491240565235</c:v>
                      </c:pt>
                      <c:pt idx="31">
                        <c:v>4527.9605636022716</c:v>
                      </c:pt>
                      <c:pt idx="32">
                        <c:v>4806.2295079976175</c:v>
                      </c:pt>
                      <c:pt idx="33">
                        <c:v>5093.4334965298613</c:v>
                      </c:pt>
                      <c:pt idx="34">
                        <c:v>5428.8388718753513</c:v>
                      </c:pt>
                      <c:pt idx="35">
                        <c:v>5658.7913800150973</c:v>
                      </c:pt>
                      <c:pt idx="36">
                        <c:v>5968.3536481892552</c:v>
                      </c:pt>
                      <c:pt idx="37">
                        <c:v>6155.8533873893175</c:v>
                      </c:pt>
                      <c:pt idx="38">
                        <c:v>6214.3075853777118</c:v>
                      </c:pt>
                      <c:pt idx="39">
                        <c:v>6506.1648489842019</c:v>
                      </c:pt>
                      <c:pt idx="40">
                        <c:v>6854.1625989636432</c:v>
                      </c:pt>
                      <c:pt idx="41">
                        <c:v>7259.98693119159</c:v>
                      </c:pt>
                      <c:pt idx="42">
                        <c:v>7380.0129034396032</c:v>
                      </c:pt>
                      <c:pt idx="43">
                        <c:v>7533.0478149541868</c:v>
                      </c:pt>
                      <c:pt idx="44">
                        <c:v>7790.4111785994673</c:v>
                      </c:pt>
                      <c:pt idx="45">
                        <c:v>7846.1492435510236</c:v>
                      </c:pt>
                      <c:pt idx="46">
                        <c:v>8023.5845936482838</c:v>
                      </c:pt>
                      <c:pt idx="47">
                        <c:v>7787.9364783155952</c:v>
                      </c:pt>
                      <c:pt idx="48">
                        <c:v>7620.832258981136</c:v>
                      </c:pt>
                      <c:pt idx="49">
                        <c:v>7772.7046516916525</c:v>
                      </c:pt>
                      <c:pt idx="50">
                        <c:v>7589.434239118953</c:v>
                      </c:pt>
                      <c:pt idx="51">
                        <c:v>7663.4315118107452</c:v>
                      </c:pt>
                      <c:pt idx="52">
                        <c:v>7555.0055919251372</c:v>
                      </c:pt>
                      <c:pt idx="53">
                        <c:v>7446.8063346748368</c:v>
                      </c:pt>
                      <c:pt idx="54">
                        <c:v>7625.4774647954218</c:v>
                      </c:pt>
                      <c:pt idx="55">
                        <c:v>7634.7261025608623</c:v>
                      </c:pt>
                      <c:pt idx="56">
                        <c:v>7491.6444324369113</c:v>
                      </c:pt>
                      <c:pt idx="57">
                        <c:v>7130.0222283838002</c:v>
                      </c:pt>
                      <c:pt idx="58">
                        <c:v>6638.450520187298</c:v>
                      </c:pt>
                      <c:pt idx="59">
                        <c:v>6215.8497082960066</c:v>
                      </c:pt>
                      <c:pt idx="60">
                        <c:v>5529.0565807729381</c:v>
                      </c:pt>
                      <c:pt idx="61">
                        <c:v>4939.5656553508379</c:v>
                      </c:pt>
                      <c:pt idx="62">
                        <c:v>4416.8839508145848</c:v>
                      </c:pt>
                      <c:pt idx="63">
                        <c:v>3802.0947668270755</c:v>
                      </c:pt>
                      <c:pt idx="64">
                        <c:v>3849.906954497224</c:v>
                      </c:pt>
                      <c:pt idx="65">
                        <c:v>3488.9165303453124</c:v>
                      </c:pt>
                      <c:pt idx="66">
                        <c:v>3283.5973238249489</c:v>
                      </c:pt>
                      <c:pt idx="67">
                        <c:v>3143.2121559336165</c:v>
                      </c:pt>
                      <c:pt idx="68">
                        <c:v>3026.2489965392838</c:v>
                      </c:pt>
                      <c:pt idx="69">
                        <c:v>2798.5213083531507</c:v>
                      </c:pt>
                      <c:pt idx="70">
                        <c:v>2658.259337881565</c:v>
                      </c:pt>
                      <c:pt idx="71">
                        <c:v>2360.0657566065029</c:v>
                      </c:pt>
                      <c:pt idx="72">
                        <c:v>2207.9688325521815</c:v>
                      </c:pt>
                      <c:pt idx="73">
                        <c:v>2162.963953294272</c:v>
                      </c:pt>
                      <c:pt idx="74">
                        <c:v>2109.169805243017</c:v>
                      </c:pt>
                      <c:pt idx="75">
                        <c:v>1845.4030421229479</c:v>
                      </c:pt>
                      <c:pt idx="76">
                        <c:v>1955.669635884404</c:v>
                      </c:pt>
                      <c:pt idx="77">
                        <c:v>1816.0032197190114</c:v>
                      </c:pt>
                      <c:pt idx="78">
                        <c:v>1551.631995292651</c:v>
                      </c:pt>
                      <c:pt idx="79">
                        <c:v>1444.2349721350733</c:v>
                      </c:pt>
                      <c:pt idx="80">
                        <c:v>1179.9439948919605</c:v>
                      </c:pt>
                      <c:pt idx="81">
                        <c:v>931.25479961913697</c:v>
                      </c:pt>
                      <c:pt idx="82">
                        <c:v>876.53012901154568</c:v>
                      </c:pt>
                      <c:pt idx="83">
                        <c:v>486.84987630374752</c:v>
                      </c:pt>
                      <c:pt idx="84">
                        <c:v>346.36446713605159</c:v>
                      </c:pt>
                      <c:pt idx="85">
                        <c:v>295.19042504876876</c:v>
                      </c:pt>
                      <c:pt idx="86">
                        <c:v>241.45703411418893</c:v>
                      </c:pt>
                      <c:pt idx="87">
                        <c:v>236.77813624040351</c:v>
                      </c:pt>
                      <c:pt idx="88">
                        <c:v>209.50398743218688</c:v>
                      </c:pt>
                      <c:pt idx="89">
                        <c:v>153.47166004375373</c:v>
                      </c:pt>
                      <c:pt idx="90">
                        <c:v>143.93026903931192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D05C-4D1E-9801-A25E141BEBD7}"/>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Synthesis_average_profile!$L$2</c15:sqref>
                        </c15:formulaRef>
                      </c:ext>
                    </c:extLst>
                    <c:strCache>
                      <c:ptCount val="1"/>
                      <c:pt idx="0">
                        <c:v>C_ECO EXCL NIG</c:v>
                      </c:pt>
                    </c:strCache>
                  </c:strRef>
                </c:tx>
                <c:spPr>
                  <a:ln w="28575" cap="rnd">
                    <a:solidFill>
                      <a:schemeClr val="accent5">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Synthesis_average_profile!$L$3:$L$93</c15:sqref>
                        </c15:formulaRef>
                      </c:ext>
                    </c:extLst>
                    <c:numCache>
                      <c:formatCode>General</c:formatCode>
                      <c:ptCount val="91"/>
                      <c:pt idx="0">
                        <c:v>999.68320964282316</c:v>
                      </c:pt>
                      <c:pt idx="1">
                        <c:v>1000.9495775922172</c:v>
                      </c:pt>
                      <c:pt idx="2">
                        <c:v>1010.5428209228778</c:v>
                      </c:pt>
                      <c:pt idx="3">
                        <c:v>1093.2211806659477</c:v>
                      </c:pt>
                      <c:pt idx="4">
                        <c:v>1144.2890079166345</c:v>
                      </c:pt>
                      <c:pt idx="5">
                        <c:v>1207.7119987865392</c:v>
                      </c:pt>
                      <c:pt idx="6">
                        <c:v>1296.1868320070471</c:v>
                      </c:pt>
                      <c:pt idx="7">
                        <c:v>1370.2058498358308</c:v>
                      </c:pt>
                      <c:pt idx="8">
                        <c:v>1454.0925313320361</c:v>
                      </c:pt>
                      <c:pt idx="9">
                        <c:v>1515.1197364103095</c:v>
                      </c:pt>
                      <c:pt idx="10">
                        <c:v>1606.3873825773933</c:v>
                      </c:pt>
                      <c:pt idx="11">
                        <c:v>1671.9724240930605</c:v>
                      </c:pt>
                      <c:pt idx="12">
                        <c:v>1766.2187645345086</c:v>
                      </c:pt>
                      <c:pt idx="13">
                        <c:v>1865.3575688888388</c:v>
                      </c:pt>
                      <c:pt idx="14">
                        <c:v>1935.9975791240295</c:v>
                      </c:pt>
                      <c:pt idx="15">
                        <c:v>2015.5812519937649</c:v>
                      </c:pt>
                      <c:pt idx="16">
                        <c:v>2127.320595006488</c:v>
                      </c:pt>
                      <c:pt idx="17">
                        <c:v>2188.4977999756311</c:v>
                      </c:pt>
                      <c:pt idx="18">
                        <c:v>2257.6820647291547</c:v>
                      </c:pt>
                      <c:pt idx="19">
                        <c:v>2355.4728183981852</c:v>
                      </c:pt>
                      <c:pt idx="20">
                        <c:v>2447.1427732087609</c:v>
                      </c:pt>
                      <c:pt idx="21">
                        <c:v>2585.914530960823</c:v>
                      </c:pt>
                      <c:pt idx="22">
                        <c:v>2658.1643938134043</c:v>
                      </c:pt>
                      <c:pt idx="23">
                        <c:v>2744.3661530922413</c:v>
                      </c:pt>
                      <c:pt idx="24">
                        <c:v>2788.9167795369899</c:v>
                      </c:pt>
                      <c:pt idx="25">
                        <c:v>2741.3339000567562</c:v>
                      </c:pt>
                      <c:pt idx="26">
                        <c:v>2785.2477637525299</c:v>
                      </c:pt>
                      <c:pt idx="27">
                        <c:v>2795.2577204352469</c:v>
                      </c:pt>
                      <c:pt idx="28">
                        <c:v>2806.281154106297</c:v>
                      </c:pt>
                      <c:pt idx="29">
                        <c:v>2820.7721414048101</c:v>
                      </c:pt>
                      <c:pt idx="30">
                        <c:v>2794.4969850401408</c:v>
                      </c:pt>
                      <c:pt idx="31">
                        <c:v>2805.5655446380279</c:v>
                      </c:pt>
                      <c:pt idx="32">
                        <c:v>2777.1376883136281</c:v>
                      </c:pt>
                      <c:pt idx="33">
                        <c:v>2761.1255448627876</c:v>
                      </c:pt>
                      <c:pt idx="34">
                        <c:v>2735.4372546010845</c:v>
                      </c:pt>
                      <c:pt idx="35">
                        <c:v>2688.0741824969136</c:v>
                      </c:pt>
                      <c:pt idx="36">
                        <c:v>2650.5391700670671</c:v>
                      </c:pt>
                      <c:pt idx="37">
                        <c:v>2626.7237570631555</c:v>
                      </c:pt>
                      <c:pt idx="38">
                        <c:v>2603.4042846176408</c:v>
                      </c:pt>
                      <c:pt idx="39">
                        <c:v>2593.4640226133602</c:v>
                      </c:pt>
                      <c:pt idx="40">
                        <c:v>2570.7204777723337</c:v>
                      </c:pt>
                      <c:pt idx="41">
                        <c:v>2563.1625616951155</c:v>
                      </c:pt>
                      <c:pt idx="42">
                        <c:v>2546.5994136337699</c:v>
                      </c:pt>
                      <c:pt idx="43">
                        <c:v>2534.0087833845714</c:v>
                      </c:pt>
                      <c:pt idx="44">
                        <c:v>2525.8244911614138</c:v>
                      </c:pt>
                      <c:pt idx="45">
                        <c:v>2518.7624905442276</c:v>
                      </c:pt>
                      <c:pt idx="46">
                        <c:v>2513.5576297889811</c:v>
                      </c:pt>
                      <c:pt idx="47">
                        <c:v>2504.5002959192998</c:v>
                      </c:pt>
                      <c:pt idx="48">
                        <c:v>2494.3965473309813</c:v>
                      </c:pt>
                      <c:pt idx="49">
                        <c:v>2483.6005100255634</c:v>
                      </c:pt>
                      <c:pt idx="50">
                        <c:v>2467.2232356324216</c:v>
                      </c:pt>
                      <c:pt idx="51">
                        <c:v>2454.6911991680272</c:v>
                      </c:pt>
                      <c:pt idx="52">
                        <c:v>2448.170752799831</c:v>
                      </c:pt>
                      <c:pt idx="53">
                        <c:v>2446.0316076251047</c:v>
                      </c:pt>
                      <c:pt idx="54">
                        <c:v>2446.7057262644671</c:v>
                      </c:pt>
                      <c:pt idx="55">
                        <c:v>2448.6342093580615</c:v>
                      </c:pt>
                      <c:pt idx="56">
                        <c:v>2449.8863414985249</c:v>
                      </c:pt>
                      <c:pt idx="57">
                        <c:v>2445.987214519967</c:v>
                      </c:pt>
                      <c:pt idx="58">
                        <c:v>2438.9503187681184</c:v>
                      </c:pt>
                      <c:pt idx="59">
                        <c:v>2435.2686647548117</c:v>
                      </c:pt>
                      <c:pt idx="60">
                        <c:v>2430.3615475924971</c:v>
                      </c:pt>
                      <c:pt idx="61">
                        <c:v>2427.7358801659952</c:v>
                      </c:pt>
                      <c:pt idx="62">
                        <c:v>2433.0340373380568</c:v>
                      </c:pt>
                      <c:pt idx="63">
                        <c:v>2442.2253488549895</c:v>
                      </c:pt>
                      <c:pt idx="64">
                        <c:v>2449.0305293238475</c:v>
                      </c:pt>
                      <c:pt idx="65">
                        <c:v>2458.0618245747646</c:v>
                      </c:pt>
                      <c:pt idx="66">
                        <c:v>2460.1922299498683</c:v>
                      </c:pt>
                      <c:pt idx="67">
                        <c:v>2448.5831632787585</c:v>
                      </c:pt>
                      <c:pt idx="68">
                        <c:v>2428.2629149318373</c:v>
                      </c:pt>
                      <c:pt idx="69">
                        <c:v>2411.288445505837</c:v>
                      </c:pt>
                      <c:pt idx="70">
                        <c:v>2390.5279609700956</c:v>
                      </c:pt>
                      <c:pt idx="71">
                        <c:v>2378.561785314344</c:v>
                      </c:pt>
                      <c:pt idx="72">
                        <c:v>2381.9051137895603</c:v>
                      </c:pt>
                      <c:pt idx="73">
                        <c:v>2400.1276848620109</c:v>
                      </c:pt>
                      <c:pt idx="74">
                        <c:v>2419.1479273891605</c:v>
                      </c:pt>
                      <c:pt idx="75">
                        <c:v>2446.6140933431452</c:v>
                      </c:pt>
                      <c:pt idx="76">
                        <c:v>2478.2731851234043</c:v>
                      </c:pt>
                      <c:pt idx="77">
                        <c:v>2503.0977190119602</c:v>
                      </c:pt>
                      <c:pt idx="78">
                        <c:v>2521.7328185402671</c:v>
                      </c:pt>
                      <c:pt idx="79">
                        <c:v>2548.8463881433372</c:v>
                      </c:pt>
                      <c:pt idx="80">
                        <c:v>2586.3339429276034</c:v>
                      </c:pt>
                      <c:pt idx="81">
                        <c:v>2631.4029601290631</c:v>
                      </c:pt>
                      <c:pt idx="82">
                        <c:v>2696.2694196625521</c:v>
                      </c:pt>
                      <c:pt idx="83">
                        <c:v>2761.5417189746854</c:v>
                      </c:pt>
                      <c:pt idx="84">
                        <c:v>2833.9208643876414</c:v>
                      </c:pt>
                      <c:pt idx="85">
                        <c:v>2908.6680560440745</c:v>
                      </c:pt>
                      <c:pt idx="86">
                        <c:v>2967.3232456622168</c:v>
                      </c:pt>
                      <c:pt idx="87">
                        <c:v>3008.6287028909783</c:v>
                      </c:pt>
                      <c:pt idx="88">
                        <c:v>3046.6403663729629</c:v>
                      </c:pt>
                      <c:pt idx="89">
                        <c:v>3035.0011901409371</c:v>
                      </c:pt>
                      <c:pt idx="90">
                        <c:v>2837.140012468738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D05C-4D1E-9801-A25E141BEBD7}"/>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Synthesis_average_profile!$M$2</c15:sqref>
                        </c15:formulaRef>
                      </c:ext>
                    </c:extLst>
                    <c:strCache>
                      <c:ptCount val="1"/>
                      <c:pt idx="0">
                        <c:v>YL_ECO EXCL NIG</c:v>
                      </c:pt>
                    </c:strCache>
                  </c:strRef>
                </c:tx>
                <c:spPr>
                  <a:ln w="28575" cap="rnd">
                    <a:solidFill>
                      <a:schemeClr val="accent6">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Synthesis_average_profile!$M$3:$M$93</c15:sqref>
                        </c15:formulaRef>
                      </c:ext>
                    </c:extLst>
                    <c:numCache>
                      <c:formatCode>General</c:formatCode>
                      <c:ptCount val="91"/>
                      <c:pt idx="0">
                        <c:v>0</c:v>
                      </c:pt>
                      <c:pt idx="1">
                        <c:v>0</c:v>
                      </c:pt>
                      <c:pt idx="2">
                        <c:v>0</c:v>
                      </c:pt>
                      <c:pt idx="3">
                        <c:v>0</c:v>
                      </c:pt>
                      <c:pt idx="4">
                        <c:v>0</c:v>
                      </c:pt>
                      <c:pt idx="5">
                        <c:v>6.133938499177396</c:v>
                      </c:pt>
                      <c:pt idx="6">
                        <c:v>12.784355163656663</c:v>
                      </c:pt>
                      <c:pt idx="7">
                        <c:v>24.131153906263073</c:v>
                      </c:pt>
                      <c:pt idx="8">
                        <c:v>28.824562515243194</c:v>
                      </c:pt>
                      <c:pt idx="9">
                        <c:v>37.690644802679856</c:v>
                      </c:pt>
                      <c:pt idx="10">
                        <c:v>64.44285803043158</c:v>
                      </c:pt>
                      <c:pt idx="11">
                        <c:v>81.498051662469791</c:v>
                      </c:pt>
                      <c:pt idx="12">
                        <c:v>98.276290958619157</c:v>
                      </c:pt>
                      <c:pt idx="13">
                        <c:v>120.91603972090248</c:v>
                      </c:pt>
                      <c:pt idx="14">
                        <c:v>153.17417481235037</c:v>
                      </c:pt>
                      <c:pt idx="15">
                        <c:v>198.3170299290357</c:v>
                      </c:pt>
                      <c:pt idx="16">
                        <c:v>259.78187778368698</c:v>
                      </c:pt>
                      <c:pt idx="17">
                        <c:v>342.02253483000754</c:v>
                      </c:pt>
                      <c:pt idx="18">
                        <c:v>443.8368022284036</c:v>
                      </c:pt>
                      <c:pt idx="19">
                        <c:v>565.85979555542951</c:v>
                      </c:pt>
                      <c:pt idx="20">
                        <c:v>715.36693250492169</c:v>
                      </c:pt>
                      <c:pt idx="21">
                        <c:v>890.72368959734627</c:v>
                      </c:pt>
                      <c:pt idx="22">
                        <c:v>1095.0537682406271</c:v>
                      </c:pt>
                      <c:pt idx="23">
                        <c:v>1325.5149332120063</c:v>
                      </c:pt>
                      <c:pt idx="24">
                        <c:v>1574.2623650471301</c:v>
                      </c:pt>
                      <c:pt idx="25">
                        <c:v>1831.8059217460259</c:v>
                      </c:pt>
                      <c:pt idx="26">
                        <c:v>2077.9710838011861</c:v>
                      </c:pt>
                      <c:pt idx="27">
                        <c:v>2308.6430095240253</c:v>
                      </c:pt>
                      <c:pt idx="28">
                        <c:v>2528.5424903090575</c:v>
                      </c:pt>
                      <c:pt idx="29">
                        <c:v>2727.9087108885346</c:v>
                      </c:pt>
                      <c:pt idx="30">
                        <c:v>2926.2620647697231</c:v>
                      </c:pt>
                      <c:pt idx="31">
                        <c:v>3121.5736386675203</c:v>
                      </c:pt>
                      <c:pt idx="32">
                        <c:v>3306.9721490682423</c:v>
                      </c:pt>
                      <c:pt idx="33">
                        <c:v>3466.5302032113987</c:v>
                      </c:pt>
                      <c:pt idx="34">
                        <c:v>3607.3020690288231</c:v>
                      </c:pt>
                      <c:pt idx="35">
                        <c:v>3718.0712177268088</c:v>
                      </c:pt>
                      <c:pt idx="36">
                        <c:v>3811.2178088655623</c:v>
                      </c:pt>
                      <c:pt idx="37">
                        <c:v>3889.1834122504988</c:v>
                      </c:pt>
                      <c:pt idx="38">
                        <c:v>3963.1213985982681</c:v>
                      </c:pt>
                      <c:pt idx="39">
                        <c:v>4028.5037924549069</c:v>
                      </c:pt>
                      <c:pt idx="40">
                        <c:v>4095.10160178557</c:v>
                      </c:pt>
                      <c:pt idx="41">
                        <c:v>4162.6231599133416</c:v>
                      </c:pt>
                      <c:pt idx="42">
                        <c:v>4225.6923947073328</c:v>
                      </c:pt>
                      <c:pt idx="43">
                        <c:v>4281.3530337618849</c:v>
                      </c:pt>
                      <c:pt idx="44">
                        <c:v>4325.4347703292988</c:v>
                      </c:pt>
                      <c:pt idx="45">
                        <c:v>4359.781352816879</c:v>
                      </c:pt>
                      <c:pt idx="46">
                        <c:v>4380.6125092780385</c:v>
                      </c:pt>
                      <c:pt idx="47">
                        <c:v>4387.8645438074527</c:v>
                      </c:pt>
                      <c:pt idx="48">
                        <c:v>4387.9524579070958</c:v>
                      </c:pt>
                      <c:pt idx="49">
                        <c:v>4374.8062264921928</c:v>
                      </c:pt>
                      <c:pt idx="50">
                        <c:v>4350.8551862653576</c:v>
                      </c:pt>
                      <c:pt idx="51">
                        <c:v>4321.1325910857158</c:v>
                      </c:pt>
                      <c:pt idx="52">
                        <c:v>4283.3516178563686</c:v>
                      </c:pt>
                      <c:pt idx="53">
                        <c:v>4242.3340300412556</c:v>
                      </c:pt>
                      <c:pt idx="54">
                        <c:v>4211.4027927625639</c:v>
                      </c:pt>
                      <c:pt idx="55">
                        <c:v>4169.3022390859096</c:v>
                      </c:pt>
                      <c:pt idx="56">
                        <c:v>4100.4119679480027</c:v>
                      </c:pt>
                      <c:pt idx="57">
                        <c:v>3981.9377476154741</c:v>
                      </c:pt>
                      <c:pt idx="58">
                        <c:v>3788.2319376523037</c:v>
                      </c:pt>
                      <c:pt idx="59">
                        <c:v>3571.2369175323265</c:v>
                      </c:pt>
                      <c:pt idx="60">
                        <c:v>3295.9142820723146</c:v>
                      </c:pt>
                      <c:pt idx="61">
                        <c:v>3011.2853759801033</c:v>
                      </c:pt>
                      <c:pt idx="62">
                        <c:v>2751.1706090635025</c:v>
                      </c:pt>
                      <c:pt idx="63">
                        <c:v>2543.4804131393666</c:v>
                      </c:pt>
                      <c:pt idx="64">
                        <c:v>2343.6764272763535</c:v>
                      </c:pt>
                      <c:pt idx="65">
                        <c:v>2140.545380414816</c:v>
                      </c:pt>
                      <c:pt idx="66">
                        <c:v>1968.193950171483</c:v>
                      </c:pt>
                      <c:pt idx="67">
                        <c:v>1790.5196662955263</c:v>
                      </c:pt>
                      <c:pt idx="68">
                        <c:v>1583.961528547896</c:v>
                      </c:pt>
                      <c:pt idx="69">
                        <c:v>1409.0483698080868</c:v>
                      </c:pt>
                      <c:pt idx="70">
                        <c:v>1258.4630925929271</c:v>
                      </c:pt>
                      <c:pt idx="71">
                        <c:v>1130.4293643153483</c:v>
                      </c:pt>
                      <c:pt idx="72">
                        <c:v>1034.4878567790656</c:v>
                      </c:pt>
                      <c:pt idx="73">
                        <c:v>951.51210400256571</c:v>
                      </c:pt>
                      <c:pt idx="74">
                        <c:v>866.23222814138887</c:v>
                      </c:pt>
                      <c:pt idx="75">
                        <c:v>781.74349300467873</c:v>
                      </c:pt>
                      <c:pt idx="76">
                        <c:v>712.19730742955005</c:v>
                      </c:pt>
                      <c:pt idx="77">
                        <c:v>648.86192130139614</c:v>
                      </c:pt>
                      <c:pt idx="78">
                        <c:v>583.52051316317363</c:v>
                      </c:pt>
                      <c:pt idx="79">
                        <c:v>520.38144943684631</c:v>
                      </c:pt>
                      <c:pt idx="80">
                        <c:v>453.38153408607843</c:v>
                      </c:pt>
                      <c:pt idx="81">
                        <c:v>394.3235403629244</c:v>
                      </c:pt>
                      <c:pt idx="82">
                        <c:v>347.08616984926442</c:v>
                      </c:pt>
                      <c:pt idx="83">
                        <c:v>308.62115591908292</c:v>
                      </c:pt>
                      <c:pt idx="84">
                        <c:v>284.85529662487801</c:v>
                      </c:pt>
                      <c:pt idx="85">
                        <c:v>265.81333913687013</c:v>
                      </c:pt>
                      <c:pt idx="86">
                        <c:v>248.55715421958416</c:v>
                      </c:pt>
                      <c:pt idx="87">
                        <c:v>230.38621163242414</c:v>
                      </c:pt>
                      <c:pt idx="88">
                        <c:v>216.96757489594685</c:v>
                      </c:pt>
                      <c:pt idx="89">
                        <c:v>206.63021413886591</c:v>
                      </c:pt>
                      <c:pt idx="90">
                        <c:v>192.07555593020251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D05C-4D1E-9801-A25E141BEBD7}"/>
                  </c:ext>
                </c:extLst>
              </c15:ser>
            </c15:filteredLineSeries>
          </c:ext>
        </c:extLst>
      </c:lineChart>
      <c:catAx>
        <c:axId val="-67386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555239184"/>
        <c:crosses val="autoZero"/>
        <c:auto val="1"/>
        <c:lblAlgn val="ctr"/>
        <c:lblOffset val="100"/>
        <c:noMultiLvlLbl val="0"/>
      </c:catAx>
      <c:valAx>
        <c:axId val="-555239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67386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r>
              <a:rPr lang="en-US" sz="1100" dirty="0"/>
              <a:t>Synthesis of average profile</a:t>
            </a:r>
            <a:r>
              <a:rPr lang="en-US" sz="1100" baseline="0" dirty="0"/>
              <a:t> of consumption</a:t>
            </a:r>
            <a:r>
              <a:rPr lang="en-US" sz="1100" dirty="0"/>
              <a:t> of subregions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fr-FR"/>
        </a:p>
      </c:txPr>
    </c:title>
    <c:autoTitleDeleted val="0"/>
    <c:plotArea>
      <c:layout/>
      <c:lineChart>
        <c:grouping val="standard"/>
        <c:varyColors val="0"/>
        <c:ser>
          <c:idx val="0"/>
          <c:order val="0"/>
          <c:tx>
            <c:strRef>
              <c:f>Synthesis_average_profile!$B$2</c:f>
              <c:strCache>
                <c:ptCount val="1"/>
                <c:pt idx="0">
                  <c:v>C_MRU</c:v>
                </c:pt>
              </c:strCache>
            </c:strRef>
          </c:tx>
          <c:spPr>
            <a:ln w="28575" cap="rnd">
              <a:solidFill>
                <a:schemeClr val="accent2"/>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Synthesis_average_profile!$B$3:$B$93</c:f>
              <c:numCache>
                <c:formatCode>General</c:formatCode>
                <c:ptCount val="91"/>
                <c:pt idx="0">
                  <c:v>1031.5838337939313</c:v>
                </c:pt>
                <c:pt idx="1">
                  <c:v>1013.3312585667275</c:v>
                </c:pt>
                <c:pt idx="2">
                  <c:v>1018.4493139178976</c:v>
                </c:pt>
                <c:pt idx="3">
                  <c:v>1072.1344415857707</c:v>
                </c:pt>
                <c:pt idx="4">
                  <c:v>1105.6223057817183</c:v>
                </c:pt>
                <c:pt idx="5">
                  <c:v>1216.9082991933274</c:v>
                </c:pt>
                <c:pt idx="6">
                  <c:v>1295.6077409576271</c:v>
                </c:pt>
                <c:pt idx="7">
                  <c:v>1387.5307760712985</c:v>
                </c:pt>
                <c:pt idx="8">
                  <c:v>1467.3673265720545</c:v>
                </c:pt>
                <c:pt idx="9">
                  <c:v>1526.2729609551668</c:v>
                </c:pt>
                <c:pt idx="10">
                  <c:v>1627.1910757591761</c:v>
                </c:pt>
                <c:pt idx="11">
                  <c:v>1689.6080822154436</c:v>
                </c:pt>
                <c:pt idx="12">
                  <c:v>1804.6307366073543</c:v>
                </c:pt>
                <c:pt idx="13">
                  <c:v>1916.2689298737084</c:v>
                </c:pt>
                <c:pt idx="14">
                  <c:v>2032.7265206953521</c:v>
                </c:pt>
                <c:pt idx="15">
                  <c:v>2080.3950232343045</c:v>
                </c:pt>
                <c:pt idx="16">
                  <c:v>2249.6222143511895</c:v>
                </c:pt>
                <c:pt idx="17">
                  <c:v>2275.7761503584679</c:v>
                </c:pt>
                <c:pt idx="18">
                  <c:v>2309.4485674970047</c:v>
                </c:pt>
                <c:pt idx="19">
                  <c:v>2435.4632974772585</c:v>
                </c:pt>
                <c:pt idx="20">
                  <c:v>2441.0182095571467</c:v>
                </c:pt>
                <c:pt idx="21">
                  <c:v>2643.0082427638199</c:v>
                </c:pt>
                <c:pt idx="22">
                  <c:v>2657.1746041773395</c:v>
                </c:pt>
                <c:pt idx="23">
                  <c:v>2693.8204040238861</c:v>
                </c:pt>
                <c:pt idx="24">
                  <c:v>2748.5174699199151</c:v>
                </c:pt>
                <c:pt idx="25">
                  <c:v>2533.3614205775898</c:v>
                </c:pt>
                <c:pt idx="26">
                  <c:v>2568.1667566545852</c:v>
                </c:pt>
                <c:pt idx="27">
                  <c:v>2536.7694864446039</c:v>
                </c:pt>
                <c:pt idx="28">
                  <c:v>2566.6820090863575</c:v>
                </c:pt>
                <c:pt idx="29">
                  <c:v>2571.3294235291323</c:v>
                </c:pt>
                <c:pt idx="30">
                  <c:v>2477.779833828773</c:v>
                </c:pt>
                <c:pt idx="31">
                  <c:v>2463.0279098953597</c:v>
                </c:pt>
                <c:pt idx="32">
                  <c:v>2442.4057441833693</c:v>
                </c:pt>
                <c:pt idx="33">
                  <c:v>2425.8425996439191</c:v>
                </c:pt>
                <c:pt idx="34">
                  <c:v>2408.3370666066921</c:v>
                </c:pt>
                <c:pt idx="35">
                  <c:v>2394.7134095323881</c:v>
                </c:pt>
                <c:pt idx="36">
                  <c:v>2383.3612369751309</c:v>
                </c:pt>
                <c:pt idx="37">
                  <c:v>2372.7007894518729</c:v>
                </c:pt>
                <c:pt idx="38">
                  <c:v>2364.4768385814027</c:v>
                </c:pt>
                <c:pt idx="39">
                  <c:v>2358.0965097710518</c:v>
                </c:pt>
                <c:pt idx="40">
                  <c:v>2351.3101200131096</c:v>
                </c:pt>
                <c:pt idx="41">
                  <c:v>2340.5258539029342</c:v>
                </c:pt>
                <c:pt idx="42">
                  <c:v>2328.3115682600674</c:v>
                </c:pt>
                <c:pt idx="43">
                  <c:v>2314.2925795384263</c:v>
                </c:pt>
                <c:pt idx="44">
                  <c:v>2299.1292165988243</c:v>
                </c:pt>
                <c:pt idx="45">
                  <c:v>2282.2935977881511</c:v>
                </c:pt>
                <c:pt idx="46">
                  <c:v>2263.1821827162521</c:v>
                </c:pt>
                <c:pt idx="47">
                  <c:v>2244.9788007644856</c:v>
                </c:pt>
                <c:pt idx="48">
                  <c:v>2229.4368394401195</c:v>
                </c:pt>
                <c:pt idx="49">
                  <c:v>2217.4724254462208</c:v>
                </c:pt>
                <c:pt idx="50">
                  <c:v>2206.4816419887829</c:v>
                </c:pt>
                <c:pt idx="51">
                  <c:v>2195.2469379657582</c:v>
                </c:pt>
                <c:pt idx="52">
                  <c:v>2184.1418542298052</c:v>
                </c:pt>
                <c:pt idx="53">
                  <c:v>2173.8029277347791</c:v>
                </c:pt>
                <c:pt idx="54">
                  <c:v>2165.5551982083812</c:v>
                </c:pt>
                <c:pt idx="55">
                  <c:v>2159.9437132472717</c:v>
                </c:pt>
                <c:pt idx="56">
                  <c:v>2156.2947868872188</c:v>
                </c:pt>
                <c:pt idx="57">
                  <c:v>2152.9909034333105</c:v>
                </c:pt>
                <c:pt idx="58">
                  <c:v>2151.5824472363311</c:v>
                </c:pt>
                <c:pt idx="59">
                  <c:v>2153.1701998548178</c:v>
                </c:pt>
                <c:pt idx="60">
                  <c:v>2154.4781398005366</c:v>
                </c:pt>
                <c:pt idx="61">
                  <c:v>2156.5901507211847</c:v>
                </c:pt>
                <c:pt idx="62">
                  <c:v>2163.3705565461805</c:v>
                </c:pt>
                <c:pt idx="63">
                  <c:v>2171.7172472338075</c:v>
                </c:pt>
                <c:pt idx="64">
                  <c:v>2174.8503515670345</c:v>
                </c:pt>
                <c:pt idx="65">
                  <c:v>2176.5379010688534</c:v>
                </c:pt>
                <c:pt idx="66">
                  <c:v>2171.2365418103477</c:v>
                </c:pt>
                <c:pt idx="67">
                  <c:v>2156.292238680132</c:v>
                </c:pt>
                <c:pt idx="68">
                  <c:v>2140.1303129543885</c:v>
                </c:pt>
                <c:pt idx="69">
                  <c:v>2128.9040194309355</c:v>
                </c:pt>
                <c:pt idx="70">
                  <c:v>2118.4536834536311</c:v>
                </c:pt>
                <c:pt idx="71">
                  <c:v>2112.0761928217426</c:v>
                </c:pt>
                <c:pt idx="72">
                  <c:v>2109.7124912733343</c:v>
                </c:pt>
                <c:pt idx="73">
                  <c:v>2106.8535530068307</c:v>
                </c:pt>
                <c:pt idx="74">
                  <c:v>2097.3376255086996</c:v>
                </c:pt>
                <c:pt idx="75">
                  <c:v>2081.3442756466748</c:v>
                </c:pt>
                <c:pt idx="76">
                  <c:v>2061.4264567524992</c:v>
                </c:pt>
                <c:pt idx="77">
                  <c:v>2045.4735467865351</c:v>
                </c:pt>
                <c:pt idx="78">
                  <c:v>2040.3951572767801</c:v>
                </c:pt>
                <c:pt idx="79">
                  <c:v>2048.1950948472759</c:v>
                </c:pt>
                <c:pt idx="80">
                  <c:v>2067.3364042138105</c:v>
                </c:pt>
                <c:pt idx="81">
                  <c:v>2095.3055384460331</c:v>
                </c:pt>
                <c:pt idx="82">
                  <c:v>2134.7373466153495</c:v>
                </c:pt>
                <c:pt idx="83">
                  <c:v>2184.9718253905289</c:v>
                </c:pt>
                <c:pt idx="84">
                  <c:v>2236.025516579261</c:v>
                </c:pt>
                <c:pt idx="85">
                  <c:v>2265.0400892528432</c:v>
                </c:pt>
                <c:pt idx="86">
                  <c:v>2258.5956376761233</c:v>
                </c:pt>
                <c:pt idx="87">
                  <c:v>2233.9392347509588</c:v>
                </c:pt>
                <c:pt idx="88">
                  <c:v>2210.374140124532</c:v>
                </c:pt>
                <c:pt idx="89">
                  <c:v>2199.3787128646409</c:v>
                </c:pt>
                <c:pt idx="90">
                  <c:v>2216.9980441237631</c:v>
                </c:pt>
              </c:numCache>
            </c:numRef>
          </c:val>
          <c:smooth val="0"/>
          <c:extLst xmlns:c16r2="http://schemas.microsoft.com/office/drawing/2015/06/chart">
            <c:ext xmlns:c16="http://schemas.microsoft.com/office/drawing/2014/chart" uri="{C3380CC4-5D6E-409C-BE32-E72D297353CC}">
              <c16:uniqueId val="{00000000-3F40-49AD-9DC1-3ACF8134EF71}"/>
            </c:ext>
          </c:extLst>
        </c:ser>
        <c:ser>
          <c:idx val="2"/>
          <c:order val="2"/>
          <c:tx>
            <c:strRef>
              <c:f>Synthesis_average_profile!$D$2</c:f>
              <c:strCache>
                <c:ptCount val="1"/>
                <c:pt idx="0">
                  <c:v>C_GG</c:v>
                </c:pt>
              </c:strCache>
            </c:strRef>
          </c:tx>
          <c:spPr>
            <a:ln w="28575" cap="rnd">
              <a:solidFill>
                <a:schemeClr val="accent3"/>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Synthesis_average_profile!$D$3:$D$93</c:f>
              <c:numCache>
                <c:formatCode>General</c:formatCode>
                <c:ptCount val="91"/>
                <c:pt idx="0">
                  <c:v>1912.2336809899607</c:v>
                </c:pt>
                <c:pt idx="1">
                  <c:v>1239.9268331937019</c:v>
                </c:pt>
                <c:pt idx="2">
                  <c:v>1297.8590431911498</c:v>
                </c:pt>
                <c:pt idx="3">
                  <c:v>1379.7690508767907</c:v>
                </c:pt>
                <c:pt idx="4">
                  <c:v>1451.0771064746104</c:v>
                </c:pt>
                <c:pt idx="5">
                  <c:v>1551.6959303527626</c:v>
                </c:pt>
                <c:pt idx="6">
                  <c:v>1743.3076839782921</c:v>
                </c:pt>
                <c:pt idx="7">
                  <c:v>1862.7662659410732</c:v>
                </c:pt>
                <c:pt idx="8">
                  <c:v>1954.3107652304363</c:v>
                </c:pt>
                <c:pt idx="9">
                  <c:v>2004.739470726586</c:v>
                </c:pt>
                <c:pt idx="10">
                  <c:v>2148.863880293623</c:v>
                </c:pt>
                <c:pt idx="11">
                  <c:v>2203.5948775329043</c:v>
                </c:pt>
                <c:pt idx="12">
                  <c:v>2336.8911781044853</c:v>
                </c:pt>
                <c:pt idx="13">
                  <c:v>2436.7576910656871</c:v>
                </c:pt>
                <c:pt idx="14">
                  <c:v>2597.0066143631775</c:v>
                </c:pt>
                <c:pt idx="15">
                  <c:v>2738.2552374680954</c:v>
                </c:pt>
                <c:pt idx="16">
                  <c:v>2823.4664783118137</c:v>
                </c:pt>
                <c:pt idx="17">
                  <c:v>3031.7118299571307</c:v>
                </c:pt>
                <c:pt idx="18">
                  <c:v>3064.8018620130192</c:v>
                </c:pt>
                <c:pt idx="19">
                  <c:v>3132.0441703780803</c:v>
                </c:pt>
                <c:pt idx="20">
                  <c:v>3280.8207546006624</c:v>
                </c:pt>
                <c:pt idx="21">
                  <c:v>3240.7627017903405</c:v>
                </c:pt>
                <c:pt idx="22">
                  <c:v>3414.5590346354406</c:v>
                </c:pt>
                <c:pt idx="23">
                  <c:v>3485.8961841144655</c:v>
                </c:pt>
                <c:pt idx="24">
                  <c:v>3657.7226084448012</c:v>
                </c:pt>
                <c:pt idx="25">
                  <c:v>3738.0797714325108</c:v>
                </c:pt>
                <c:pt idx="26">
                  <c:v>3688.6207475913038</c:v>
                </c:pt>
                <c:pt idx="27">
                  <c:v>3774.4790110658737</c:v>
                </c:pt>
                <c:pt idx="28">
                  <c:v>3855.0958288586335</c:v>
                </c:pt>
                <c:pt idx="29">
                  <c:v>3829.1916021275638</c:v>
                </c:pt>
                <c:pt idx="30">
                  <c:v>3833.4730178248874</c:v>
                </c:pt>
                <c:pt idx="31">
                  <c:v>3838.4190106622182</c:v>
                </c:pt>
                <c:pt idx="32">
                  <c:v>3853.5686039209636</c:v>
                </c:pt>
                <c:pt idx="33">
                  <c:v>3771.2369310420759</c:v>
                </c:pt>
                <c:pt idx="34">
                  <c:v>3781.6150909965322</c:v>
                </c:pt>
                <c:pt idx="35">
                  <c:v>3832.7117992752792</c:v>
                </c:pt>
                <c:pt idx="36">
                  <c:v>3804.2542180337919</c:v>
                </c:pt>
                <c:pt idx="37">
                  <c:v>3883.4694377392752</c:v>
                </c:pt>
                <c:pt idx="38">
                  <c:v>3881.8423815591932</c:v>
                </c:pt>
                <c:pt idx="39">
                  <c:v>3911.2768924771713</c:v>
                </c:pt>
                <c:pt idx="40">
                  <c:v>3904.1914684762692</c:v>
                </c:pt>
                <c:pt idx="41">
                  <c:v>3850.9476546651299</c:v>
                </c:pt>
                <c:pt idx="42">
                  <c:v>3789.1722335519835</c:v>
                </c:pt>
                <c:pt idx="43">
                  <c:v>3733.0280673981079</c:v>
                </c:pt>
                <c:pt idx="44">
                  <c:v>3617.8946419640747</c:v>
                </c:pt>
                <c:pt idx="45">
                  <c:v>3625.6050719560712</c:v>
                </c:pt>
                <c:pt idx="46">
                  <c:v>3610.1629312121636</c:v>
                </c:pt>
                <c:pt idx="47">
                  <c:v>3715.4331711373102</c:v>
                </c:pt>
                <c:pt idx="48">
                  <c:v>3699.1970240378187</c:v>
                </c:pt>
                <c:pt idx="49">
                  <c:v>3719.4304032709574</c:v>
                </c:pt>
                <c:pt idx="50">
                  <c:v>3733.2698392726693</c:v>
                </c:pt>
                <c:pt idx="51">
                  <c:v>3732.3553152426352</c:v>
                </c:pt>
                <c:pt idx="52">
                  <c:v>3758.6759920569766</c:v>
                </c:pt>
                <c:pt idx="53">
                  <c:v>3742.2579296303766</c:v>
                </c:pt>
                <c:pt idx="54">
                  <c:v>3737.4861240613955</c:v>
                </c:pt>
                <c:pt idx="55">
                  <c:v>3752.6698641910543</c:v>
                </c:pt>
                <c:pt idx="56">
                  <c:v>3692.6865262947599</c:v>
                </c:pt>
                <c:pt idx="57">
                  <c:v>3704.3627959459495</c:v>
                </c:pt>
                <c:pt idx="58">
                  <c:v>3708.3180004342926</c:v>
                </c:pt>
                <c:pt idx="59">
                  <c:v>3746.5266330994586</c:v>
                </c:pt>
                <c:pt idx="60">
                  <c:v>3770.0041766365466</c:v>
                </c:pt>
                <c:pt idx="61">
                  <c:v>3839.253411479021</c:v>
                </c:pt>
                <c:pt idx="62">
                  <c:v>3772.498432864676</c:v>
                </c:pt>
                <c:pt idx="63">
                  <c:v>3786.7618584015804</c:v>
                </c:pt>
                <c:pt idx="64">
                  <c:v>3912.9370236724312</c:v>
                </c:pt>
                <c:pt idx="65">
                  <c:v>3972.455171423092</c:v>
                </c:pt>
                <c:pt idx="66">
                  <c:v>3958.5305946664985</c:v>
                </c:pt>
                <c:pt idx="67">
                  <c:v>3998.4886562942729</c:v>
                </c:pt>
                <c:pt idx="68">
                  <c:v>3974.3865408662114</c:v>
                </c:pt>
                <c:pt idx="69">
                  <c:v>3987.2092307064554</c:v>
                </c:pt>
                <c:pt idx="70">
                  <c:v>3957.3459950377123</c:v>
                </c:pt>
                <c:pt idx="71">
                  <c:v>3890.3637840913257</c:v>
                </c:pt>
                <c:pt idx="72">
                  <c:v>3896.0585212864835</c:v>
                </c:pt>
                <c:pt idx="73">
                  <c:v>3904.0846318382023</c:v>
                </c:pt>
                <c:pt idx="74">
                  <c:v>3866.4177215138675</c:v>
                </c:pt>
                <c:pt idx="75">
                  <c:v>3844.9330491594778</c:v>
                </c:pt>
                <c:pt idx="76">
                  <c:v>3855.7832997133114</c:v>
                </c:pt>
                <c:pt idx="77">
                  <c:v>4049.150741482214</c:v>
                </c:pt>
                <c:pt idx="78">
                  <c:v>4032.9398599797009</c:v>
                </c:pt>
                <c:pt idx="79">
                  <c:v>3959.4729604057816</c:v>
                </c:pt>
                <c:pt idx="80">
                  <c:v>4010.2722335364383</c:v>
                </c:pt>
                <c:pt idx="81">
                  <c:v>3932.9334451671061</c:v>
                </c:pt>
                <c:pt idx="82">
                  <c:v>3853.9788789587928</c:v>
                </c:pt>
                <c:pt idx="83">
                  <c:v>3751.4729125887739</c:v>
                </c:pt>
                <c:pt idx="84">
                  <c:v>3722.8511303664618</c:v>
                </c:pt>
                <c:pt idx="85">
                  <c:v>3626.8840012030278</c:v>
                </c:pt>
                <c:pt idx="86">
                  <c:v>3541.8259876063794</c:v>
                </c:pt>
                <c:pt idx="87">
                  <c:v>3462.3331711501319</c:v>
                </c:pt>
                <c:pt idx="88">
                  <c:v>3376.5055277337115</c:v>
                </c:pt>
                <c:pt idx="89">
                  <c:v>3273.2221315803513</c:v>
                </c:pt>
                <c:pt idx="90">
                  <c:v>3043.426237180809</c:v>
                </c:pt>
              </c:numCache>
            </c:numRef>
          </c:val>
          <c:smooth val="0"/>
          <c:extLst xmlns:c16r2="http://schemas.microsoft.com/office/drawing/2015/06/chart">
            <c:ext xmlns:c16="http://schemas.microsoft.com/office/drawing/2014/chart" uri="{C3380CC4-5D6E-409C-BE32-E72D297353CC}">
              <c16:uniqueId val="{00000001-3F40-49AD-9DC1-3ACF8134EF71}"/>
            </c:ext>
          </c:extLst>
        </c:ser>
        <c:ser>
          <c:idx val="4"/>
          <c:order val="4"/>
          <c:tx>
            <c:strRef>
              <c:f>Synthesis_average_profile!$F$2</c:f>
              <c:strCache>
                <c:ptCount val="1"/>
                <c:pt idx="0">
                  <c:v>C_Sahel</c:v>
                </c:pt>
              </c:strCache>
            </c:strRef>
          </c:tx>
          <c:spPr>
            <a:ln w="28575" cap="rnd">
              <a:solidFill>
                <a:schemeClr val="accent6"/>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Synthesis_average_profile!$F$3:$F$93</c:f>
              <c:numCache>
                <c:formatCode>General</c:formatCode>
                <c:ptCount val="91"/>
                <c:pt idx="0">
                  <c:v>641.06536975352662</c:v>
                </c:pt>
                <c:pt idx="1">
                  <c:v>644.26235287260374</c:v>
                </c:pt>
                <c:pt idx="2">
                  <c:v>649.96779026012564</c:v>
                </c:pt>
                <c:pt idx="3">
                  <c:v>661.3411103946305</c:v>
                </c:pt>
                <c:pt idx="4">
                  <c:v>681.06908927261463</c:v>
                </c:pt>
                <c:pt idx="5">
                  <c:v>687.50598365646306</c:v>
                </c:pt>
                <c:pt idx="6">
                  <c:v>742.06530253486744</c:v>
                </c:pt>
                <c:pt idx="7">
                  <c:v>789.08675595150953</c:v>
                </c:pt>
                <c:pt idx="8">
                  <c:v>868.85123834066644</c:v>
                </c:pt>
                <c:pt idx="9">
                  <c:v>916.32889985937345</c:v>
                </c:pt>
                <c:pt idx="10">
                  <c:v>949.06920362065614</c:v>
                </c:pt>
                <c:pt idx="11">
                  <c:v>993.3979251978468</c:v>
                </c:pt>
                <c:pt idx="12">
                  <c:v>1022.1055228445905</c:v>
                </c:pt>
                <c:pt idx="13">
                  <c:v>1058.188878510246</c:v>
                </c:pt>
                <c:pt idx="14">
                  <c:v>1064.1476624488992</c:v>
                </c:pt>
                <c:pt idx="15">
                  <c:v>1109.2078724822165</c:v>
                </c:pt>
                <c:pt idx="16">
                  <c:v>1183.7978932947681</c:v>
                </c:pt>
                <c:pt idx="17">
                  <c:v>1231.0894950342438</c:v>
                </c:pt>
                <c:pt idx="18">
                  <c:v>1240.9983124536279</c:v>
                </c:pt>
                <c:pt idx="19">
                  <c:v>1312.6583762004659</c:v>
                </c:pt>
                <c:pt idx="20">
                  <c:v>1330.6162185547453</c:v>
                </c:pt>
                <c:pt idx="21">
                  <c:v>1394.8098967335147</c:v>
                </c:pt>
                <c:pt idx="22">
                  <c:v>1421.7705464000644</c:v>
                </c:pt>
                <c:pt idx="23">
                  <c:v>1482.1508594032807</c:v>
                </c:pt>
                <c:pt idx="24">
                  <c:v>1491.1978577833213</c:v>
                </c:pt>
                <c:pt idx="25">
                  <c:v>1440.1830211722558</c:v>
                </c:pt>
                <c:pt idx="26">
                  <c:v>1421.354899695122</c:v>
                </c:pt>
                <c:pt idx="27">
                  <c:v>1414.5563257190686</c:v>
                </c:pt>
                <c:pt idx="28">
                  <c:v>1424.3321489777218</c:v>
                </c:pt>
                <c:pt idx="29">
                  <c:v>1431.6763872216504</c:v>
                </c:pt>
                <c:pt idx="30">
                  <c:v>1434.6905363348887</c:v>
                </c:pt>
                <c:pt idx="31">
                  <c:v>1441.0926888557165</c:v>
                </c:pt>
                <c:pt idx="32">
                  <c:v>1441.1076864358301</c:v>
                </c:pt>
                <c:pt idx="33">
                  <c:v>1430.44245274729</c:v>
                </c:pt>
                <c:pt idx="34">
                  <c:v>1418.2793316543023</c:v>
                </c:pt>
                <c:pt idx="35">
                  <c:v>1396.7757993091379</c:v>
                </c:pt>
                <c:pt idx="36">
                  <c:v>1380.6640173938588</c:v>
                </c:pt>
                <c:pt idx="37">
                  <c:v>1364.0670327928506</c:v>
                </c:pt>
                <c:pt idx="38">
                  <c:v>1355.1826591301701</c:v>
                </c:pt>
                <c:pt idx="39">
                  <c:v>1346.7227706646424</c:v>
                </c:pt>
                <c:pt idx="40">
                  <c:v>1338.017018357124</c:v>
                </c:pt>
                <c:pt idx="41">
                  <c:v>1331.8360088124502</c:v>
                </c:pt>
                <c:pt idx="42">
                  <c:v>1327.1726829987144</c:v>
                </c:pt>
                <c:pt idx="43">
                  <c:v>1323.5542025393613</c:v>
                </c:pt>
                <c:pt idx="44">
                  <c:v>1318.8382093049784</c:v>
                </c:pt>
                <c:pt idx="45">
                  <c:v>1313.2721555592177</c:v>
                </c:pt>
                <c:pt idx="46">
                  <c:v>1305.7331586525017</c:v>
                </c:pt>
                <c:pt idx="47">
                  <c:v>1296.3088176331507</c:v>
                </c:pt>
                <c:pt idx="48">
                  <c:v>1285.6069370631838</c:v>
                </c:pt>
                <c:pt idx="49">
                  <c:v>1275.1464579703893</c:v>
                </c:pt>
                <c:pt idx="50">
                  <c:v>1263.8232626013553</c:v>
                </c:pt>
                <c:pt idx="51">
                  <c:v>1256.3067948931703</c:v>
                </c:pt>
                <c:pt idx="52">
                  <c:v>1251.9052877788304</c:v>
                </c:pt>
                <c:pt idx="53">
                  <c:v>1252.4923126889871</c:v>
                </c:pt>
                <c:pt idx="54">
                  <c:v>1251.3240745927042</c:v>
                </c:pt>
                <c:pt idx="55">
                  <c:v>1251.1966998655196</c:v>
                </c:pt>
                <c:pt idx="56">
                  <c:v>1252.9868862383489</c:v>
                </c:pt>
                <c:pt idx="57">
                  <c:v>1256.024177702317</c:v>
                </c:pt>
                <c:pt idx="58">
                  <c:v>1260.7806734457292</c:v>
                </c:pt>
                <c:pt idx="59">
                  <c:v>1266.2209252321836</c:v>
                </c:pt>
                <c:pt idx="60">
                  <c:v>1269.7612523173843</c:v>
                </c:pt>
                <c:pt idx="61">
                  <c:v>1268.5861390358223</c:v>
                </c:pt>
                <c:pt idx="62">
                  <c:v>1259.4421696261622</c:v>
                </c:pt>
                <c:pt idx="63">
                  <c:v>1244.4517997210598</c:v>
                </c:pt>
                <c:pt idx="64">
                  <c:v>1227.9387558905912</c:v>
                </c:pt>
                <c:pt idx="65">
                  <c:v>1212.1589544927358</c:v>
                </c:pt>
                <c:pt idx="66">
                  <c:v>1203.7375858765149</c:v>
                </c:pt>
                <c:pt idx="67">
                  <c:v>1202.8426640959924</c:v>
                </c:pt>
                <c:pt idx="68">
                  <c:v>1207.2343051957932</c:v>
                </c:pt>
                <c:pt idx="69">
                  <c:v>1213.4078352961856</c:v>
                </c:pt>
                <c:pt idx="70">
                  <c:v>1220.9839896533649</c:v>
                </c:pt>
                <c:pt idx="71">
                  <c:v>1227.4378552465148</c:v>
                </c:pt>
                <c:pt idx="72">
                  <c:v>1226.018833065227</c:v>
                </c:pt>
                <c:pt idx="73">
                  <c:v>1216.6405732704077</c:v>
                </c:pt>
                <c:pt idx="74">
                  <c:v>1202.7323173525015</c:v>
                </c:pt>
                <c:pt idx="75">
                  <c:v>1190.4877784273649</c:v>
                </c:pt>
                <c:pt idx="76">
                  <c:v>1183.6142968036588</c:v>
                </c:pt>
                <c:pt idx="77">
                  <c:v>1179.9547684703125</c:v>
                </c:pt>
                <c:pt idx="78">
                  <c:v>1181.8997961991126</c:v>
                </c:pt>
                <c:pt idx="79">
                  <c:v>1182.3554071675662</c:v>
                </c:pt>
                <c:pt idx="80">
                  <c:v>1180.7271250900326</c:v>
                </c:pt>
                <c:pt idx="81">
                  <c:v>1181.3419723491597</c:v>
                </c:pt>
                <c:pt idx="82">
                  <c:v>1184.4930155943941</c:v>
                </c:pt>
                <c:pt idx="83">
                  <c:v>1183.6475965375012</c:v>
                </c:pt>
                <c:pt idx="84">
                  <c:v>1179.9571624723553</c:v>
                </c:pt>
                <c:pt idx="85">
                  <c:v>1172.8589065928329</c:v>
                </c:pt>
                <c:pt idx="86">
                  <c:v>1166.5818237929157</c:v>
                </c:pt>
                <c:pt idx="87">
                  <c:v>1161.19746613291</c:v>
                </c:pt>
                <c:pt idx="88">
                  <c:v>1157.3160172952005</c:v>
                </c:pt>
                <c:pt idx="89">
                  <c:v>1151.029855722051</c:v>
                </c:pt>
                <c:pt idx="90">
                  <c:v>1144.8273985972055</c:v>
                </c:pt>
              </c:numCache>
            </c:numRef>
          </c:val>
          <c:smooth val="0"/>
          <c:extLst xmlns:c16r2="http://schemas.microsoft.com/office/drawing/2015/06/chart">
            <c:ext xmlns:c16="http://schemas.microsoft.com/office/drawing/2014/chart" uri="{C3380CC4-5D6E-409C-BE32-E72D297353CC}">
              <c16:uniqueId val="{00000002-3F40-49AD-9DC1-3ACF8134EF71}"/>
            </c:ext>
          </c:extLst>
        </c:ser>
        <c:ser>
          <c:idx val="6"/>
          <c:order val="6"/>
          <c:tx>
            <c:strRef>
              <c:f>Synthesis_average_profile!$H$2</c:f>
              <c:strCache>
                <c:ptCount val="1"/>
                <c:pt idx="0">
                  <c:v>C_SENGMB</c:v>
                </c:pt>
              </c:strCache>
            </c:strRef>
          </c:tx>
          <c:spPr>
            <a:ln w="28575" cap="rnd">
              <a:solidFill>
                <a:schemeClr val="accent1"/>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Synthesis_average_profile!$H$3:$H$93</c:f>
              <c:numCache>
                <c:formatCode>General</c:formatCode>
                <c:ptCount val="91"/>
                <c:pt idx="0">
                  <c:v>1073.9557188115268</c:v>
                </c:pt>
                <c:pt idx="1">
                  <c:v>1105.8045400903284</c:v>
                </c:pt>
                <c:pt idx="2">
                  <c:v>1140.4850205435505</c:v>
                </c:pt>
                <c:pt idx="3">
                  <c:v>1240.0597863999369</c:v>
                </c:pt>
                <c:pt idx="4">
                  <c:v>1279.1364405676773</c:v>
                </c:pt>
                <c:pt idx="5">
                  <c:v>1320.2394445336568</c:v>
                </c:pt>
                <c:pt idx="6">
                  <c:v>1406.935762903345</c:v>
                </c:pt>
                <c:pt idx="7">
                  <c:v>1465.302580942363</c:v>
                </c:pt>
                <c:pt idx="8">
                  <c:v>1524.7794080563367</c:v>
                </c:pt>
                <c:pt idx="9">
                  <c:v>1587.0748271127954</c:v>
                </c:pt>
                <c:pt idx="10">
                  <c:v>1656.1587857098577</c:v>
                </c:pt>
                <c:pt idx="11">
                  <c:v>1735.3174726041943</c:v>
                </c:pt>
                <c:pt idx="12">
                  <c:v>1821.4657056536994</c:v>
                </c:pt>
                <c:pt idx="13">
                  <c:v>1909.7420451533594</c:v>
                </c:pt>
                <c:pt idx="14">
                  <c:v>2006.7908966042321</c:v>
                </c:pt>
                <c:pt idx="15">
                  <c:v>2099.3799450016468</c:v>
                </c:pt>
                <c:pt idx="16">
                  <c:v>2192.7874766379155</c:v>
                </c:pt>
                <c:pt idx="17">
                  <c:v>2274.9626679642479</c:v>
                </c:pt>
                <c:pt idx="18">
                  <c:v>2341.8463727372873</c:v>
                </c:pt>
                <c:pt idx="19">
                  <c:v>2411.3146007664436</c:v>
                </c:pt>
                <c:pt idx="20">
                  <c:v>2598.4506880022109</c:v>
                </c:pt>
                <c:pt idx="21">
                  <c:v>2665.7126738100387</c:v>
                </c:pt>
                <c:pt idx="22">
                  <c:v>2710.671101533685</c:v>
                </c:pt>
                <c:pt idx="23">
                  <c:v>2753.9840059716039</c:v>
                </c:pt>
                <c:pt idx="24">
                  <c:v>2789.4087600604289</c:v>
                </c:pt>
                <c:pt idx="25">
                  <c:v>2815.5432540118331</c:v>
                </c:pt>
                <c:pt idx="26">
                  <c:v>2840.4273871020432</c:v>
                </c:pt>
                <c:pt idx="27">
                  <c:v>2845.255489418284</c:v>
                </c:pt>
                <c:pt idx="28">
                  <c:v>2844.3370654235341</c:v>
                </c:pt>
                <c:pt idx="29">
                  <c:v>2834.6334924761713</c:v>
                </c:pt>
                <c:pt idx="30">
                  <c:v>2814.6888954545034</c:v>
                </c:pt>
                <c:pt idx="31">
                  <c:v>2805.5938107995203</c:v>
                </c:pt>
                <c:pt idx="32">
                  <c:v>2793.9033544191216</c:v>
                </c:pt>
                <c:pt idx="33">
                  <c:v>2786.4218882933628</c:v>
                </c:pt>
                <c:pt idx="34">
                  <c:v>2782.5665820211771</c:v>
                </c:pt>
                <c:pt idx="35">
                  <c:v>2785.4725483235197</c:v>
                </c:pt>
                <c:pt idx="36">
                  <c:v>2779.1640826248117</c:v>
                </c:pt>
                <c:pt idx="37">
                  <c:v>2775.7994709932291</c:v>
                </c:pt>
                <c:pt idx="38">
                  <c:v>2775.4283379736603</c:v>
                </c:pt>
                <c:pt idx="39">
                  <c:v>2767.8317881526245</c:v>
                </c:pt>
                <c:pt idx="40">
                  <c:v>2735.4270068053415</c:v>
                </c:pt>
                <c:pt idx="41">
                  <c:v>2729.6019519391257</c:v>
                </c:pt>
                <c:pt idx="42">
                  <c:v>2715.62476716113</c:v>
                </c:pt>
                <c:pt idx="43">
                  <c:v>2706.1629302653673</c:v>
                </c:pt>
                <c:pt idx="44">
                  <c:v>2691.8966157862583</c:v>
                </c:pt>
                <c:pt idx="45">
                  <c:v>2675.2317549359841</c:v>
                </c:pt>
                <c:pt idx="46">
                  <c:v>2665.1037466145472</c:v>
                </c:pt>
                <c:pt idx="47">
                  <c:v>2660.1885602220973</c:v>
                </c:pt>
                <c:pt idx="48">
                  <c:v>2672.0114294086011</c:v>
                </c:pt>
                <c:pt idx="49">
                  <c:v>2687.1314262028322</c:v>
                </c:pt>
                <c:pt idx="50">
                  <c:v>2697.3256677420404</c:v>
                </c:pt>
                <c:pt idx="51">
                  <c:v>2708.8015893978936</c:v>
                </c:pt>
                <c:pt idx="52">
                  <c:v>2710.755158577389</c:v>
                </c:pt>
                <c:pt idx="53">
                  <c:v>2713.1005125406455</c:v>
                </c:pt>
                <c:pt idx="54">
                  <c:v>2714.2727422816924</c:v>
                </c:pt>
                <c:pt idx="55">
                  <c:v>2711.0584380098271</c:v>
                </c:pt>
                <c:pt idx="56">
                  <c:v>2711.0840007778079</c:v>
                </c:pt>
                <c:pt idx="57">
                  <c:v>2714.9910599145664</c:v>
                </c:pt>
                <c:pt idx="58">
                  <c:v>2716.179386006746</c:v>
                </c:pt>
                <c:pt idx="59">
                  <c:v>2722.2135606439083</c:v>
                </c:pt>
                <c:pt idx="60">
                  <c:v>2724.3466773949895</c:v>
                </c:pt>
                <c:pt idx="61">
                  <c:v>2717.5822324649153</c:v>
                </c:pt>
                <c:pt idx="62">
                  <c:v>2706.9089192398242</c:v>
                </c:pt>
                <c:pt idx="63">
                  <c:v>2692.9524314122646</c:v>
                </c:pt>
                <c:pt idx="64">
                  <c:v>2673.4279889112181</c:v>
                </c:pt>
                <c:pt idx="65">
                  <c:v>2651.3136796744152</c:v>
                </c:pt>
                <c:pt idx="66">
                  <c:v>2622.5513184615565</c:v>
                </c:pt>
                <c:pt idx="67">
                  <c:v>2594.7845032993373</c:v>
                </c:pt>
                <c:pt idx="68">
                  <c:v>2562.5147678589087</c:v>
                </c:pt>
                <c:pt idx="69">
                  <c:v>2533.0468509084526</c:v>
                </c:pt>
                <c:pt idx="70">
                  <c:v>2509.364020576591</c:v>
                </c:pt>
                <c:pt idx="71">
                  <c:v>2494.3003515850419</c:v>
                </c:pt>
                <c:pt idx="72">
                  <c:v>2475.0753761219485</c:v>
                </c:pt>
                <c:pt idx="73">
                  <c:v>2467.0074256610519</c:v>
                </c:pt>
                <c:pt idx="74">
                  <c:v>2464.0068849761865</c:v>
                </c:pt>
                <c:pt idx="75">
                  <c:v>2467.8192874644515</c:v>
                </c:pt>
                <c:pt idx="76">
                  <c:v>2478.6689166012479</c:v>
                </c:pt>
                <c:pt idx="77">
                  <c:v>2483.1308057804408</c:v>
                </c:pt>
                <c:pt idx="78">
                  <c:v>2478.4196507368888</c:v>
                </c:pt>
                <c:pt idx="79">
                  <c:v>2472.9189904480609</c:v>
                </c:pt>
                <c:pt idx="80">
                  <c:v>2464.6789851191847</c:v>
                </c:pt>
                <c:pt idx="81">
                  <c:v>2466.6816922747944</c:v>
                </c:pt>
                <c:pt idx="82">
                  <c:v>2460.7909856683114</c:v>
                </c:pt>
                <c:pt idx="83">
                  <c:v>2455.7545478488114</c:v>
                </c:pt>
                <c:pt idx="84">
                  <c:v>2460.0427188946182</c:v>
                </c:pt>
                <c:pt idx="85">
                  <c:v>2470.7062901636996</c:v>
                </c:pt>
                <c:pt idx="86">
                  <c:v>2494.0363555168278</c:v>
                </c:pt>
                <c:pt idx="87">
                  <c:v>2524.0423526562108</c:v>
                </c:pt>
                <c:pt idx="88">
                  <c:v>2538.8568283147483</c:v>
                </c:pt>
                <c:pt idx="89">
                  <c:v>2416.8184958372526</c:v>
                </c:pt>
                <c:pt idx="90">
                  <c:v>2046.4824597821471</c:v>
                </c:pt>
              </c:numCache>
            </c:numRef>
          </c:val>
          <c:smooth val="0"/>
          <c:extLst xmlns:c16r2="http://schemas.microsoft.com/office/drawing/2015/06/chart">
            <c:ext xmlns:c16="http://schemas.microsoft.com/office/drawing/2014/chart" uri="{C3380CC4-5D6E-409C-BE32-E72D297353CC}">
              <c16:uniqueId val="{00000003-3F40-49AD-9DC1-3ACF8134EF71}"/>
            </c:ext>
          </c:extLst>
        </c:ser>
        <c:dLbls>
          <c:showLegendKey val="0"/>
          <c:showVal val="0"/>
          <c:showCatName val="0"/>
          <c:showSerName val="0"/>
          <c:showPercent val="0"/>
          <c:showBubbleSize val="0"/>
        </c:dLbls>
        <c:smooth val="0"/>
        <c:axId val="-555239728"/>
        <c:axId val="-555234832"/>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Synthesis_average_profile!$C$2</c15:sqref>
                        </c15:formulaRef>
                      </c:ext>
                    </c:extLst>
                    <c:strCache>
                      <c:ptCount val="1"/>
                      <c:pt idx="0">
                        <c:v>YL_MRU</c:v>
                      </c:pt>
                    </c:strCache>
                  </c:strRef>
                </c:tx>
                <c:spPr>
                  <a:ln w="28575" cap="rnd">
                    <a:solidFill>
                      <a:schemeClr val="accent2"/>
                    </a:solidFill>
                    <a:round/>
                  </a:ln>
                  <a:effectLst/>
                </c:spPr>
                <c:marker>
                  <c:symbol val="none"/>
                </c:marker>
                <c:cat>
                  <c:strRef>
                    <c:extLst xmlns:c16r2="http://schemas.microsoft.com/office/drawing/2015/06/chart">
                      <c:ex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c:ext uri="{02D57815-91ED-43cb-92C2-25804820EDAC}">
                        <c15:formulaRef>
                          <c15:sqref>Synthesis_average_profile!$C$3:$C$93</c15:sqref>
                        </c15:formulaRef>
                      </c:ext>
                    </c:extLst>
                    <c:numCache>
                      <c:formatCode>General</c:formatCode>
                      <c:ptCount val="91"/>
                      <c:pt idx="0">
                        <c:v>0</c:v>
                      </c:pt>
                      <c:pt idx="1">
                        <c:v>0</c:v>
                      </c:pt>
                      <c:pt idx="2">
                        <c:v>0</c:v>
                      </c:pt>
                      <c:pt idx="3">
                        <c:v>0</c:v>
                      </c:pt>
                      <c:pt idx="4">
                        <c:v>0</c:v>
                      </c:pt>
                      <c:pt idx="5">
                        <c:v>0.54978212777188751</c:v>
                      </c:pt>
                      <c:pt idx="6">
                        <c:v>7.4222746994226361</c:v>
                      </c:pt>
                      <c:pt idx="7">
                        <c:v>10.441092468292799</c:v>
                      </c:pt>
                      <c:pt idx="8">
                        <c:v>13.344651221262977</c:v>
                      </c:pt>
                      <c:pt idx="9">
                        <c:v>16.505332474616438</c:v>
                      </c:pt>
                      <c:pt idx="10">
                        <c:v>21.529718882577949</c:v>
                      </c:pt>
                      <c:pt idx="11">
                        <c:v>29.51864287816321</c:v>
                      </c:pt>
                      <c:pt idx="12">
                        <c:v>42.205307798265551</c:v>
                      </c:pt>
                      <c:pt idx="13">
                        <c:v>61.19747062371674</c:v>
                      </c:pt>
                      <c:pt idx="14">
                        <c:v>90.396525514679396</c:v>
                      </c:pt>
                      <c:pt idx="15">
                        <c:v>135.33761649463204</c:v>
                      </c:pt>
                      <c:pt idx="16">
                        <c:v>200.22342642166083</c:v>
                      </c:pt>
                      <c:pt idx="17">
                        <c:v>287.97200108479552</c:v>
                      </c:pt>
                      <c:pt idx="18">
                        <c:v>399.98534937894078</c:v>
                      </c:pt>
                      <c:pt idx="19">
                        <c:v>533.81753503647451</c:v>
                      </c:pt>
                      <c:pt idx="20">
                        <c:v>686.74260710535509</c:v>
                      </c:pt>
                      <c:pt idx="21">
                        <c:v>856.10738936922485</c:v>
                      </c:pt>
                      <c:pt idx="22">
                        <c:v>1043.6035930724433</c:v>
                      </c:pt>
                      <c:pt idx="23">
                        <c:v>1255.195001303606</c:v>
                      </c:pt>
                      <c:pt idx="24">
                        <c:v>1487.7480488686811</c:v>
                      </c:pt>
                      <c:pt idx="25">
                        <c:v>1737.7070293786762</c:v>
                      </c:pt>
                      <c:pt idx="26">
                        <c:v>1994.4712505566597</c:v>
                      </c:pt>
                      <c:pt idx="27">
                        <c:v>2247.3677826245153</c:v>
                      </c:pt>
                      <c:pt idx="28">
                        <c:v>2485.4304693794047</c:v>
                      </c:pt>
                      <c:pt idx="29">
                        <c:v>2703.0845200644362</c:v>
                      </c:pt>
                      <c:pt idx="30">
                        <c:v>2905.4679003408578</c:v>
                      </c:pt>
                      <c:pt idx="31">
                        <c:v>3096.620752038968</c:v>
                      </c:pt>
                      <c:pt idx="32">
                        <c:v>3278.7456285444196</c:v>
                      </c:pt>
                      <c:pt idx="33">
                        <c:v>3443.8433752131532</c:v>
                      </c:pt>
                      <c:pt idx="34">
                        <c:v>3580.5885442987305</c:v>
                      </c:pt>
                      <c:pt idx="35">
                        <c:v>3693.731126422625</c:v>
                      </c:pt>
                      <c:pt idx="36">
                        <c:v>3789.267858971305</c:v>
                      </c:pt>
                      <c:pt idx="37">
                        <c:v>3875.546718059356</c:v>
                      </c:pt>
                      <c:pt idx="38">
                        <c:v>3956.6075982844804</c:v>
                      </c:pt>
                      <c:pt idx="39">
                        <c:v>4038.8305048759912</c:v>
                      </c:pt>
                      <c:pt idx="40">
                        <c:v>4124.3114561752009</c:v>
                      </c:pt>
                      <c:pt idx="41">
                        <c:v>4208.9847644660404</c:v>
                      </c:pt>
                      <c:pt idx="42">
                        <c:v>4279.7896113489433</c:v>
                      </c:pt>
                      <c:pt idx="43">
                        <c:v>4328.1450445501796</c:v>
                      </c:pt>
                      <c:pt idx="44">
                        <c:v>4351.0987007586773</c:v>
                      </c:pt>
                      <c:pt idx="45">
                        <c:v>4352.1191999650955</c:v>
                      </c:pt>
                      <c:pt idx="46">
                        <c:v>4333.0854334886426</c:v>
                      </c:pt>
                      <c:pt idx="47">
                        <c:v>4291.389673396242</c:v>
                      </c:pt>
                      <c:pt idx="48">
                        <c:v>4230.5430248104885</c:v>
                      </c:pt>
                      <c:pt idx="49">
                        <c:v>4160.8171571359426</c:v>
                      </c:pt>
                      <c:pt idx="50">
                        <c:v>4087.5592297738049</c:v>
                      </c:pt>
                      <c:pt idx="51">
                        <c:v>4018.3651891112404</c:v>
                      </c:pt>
                      <c:pt idx="52">
                        <c:v>3944.281091563917</c:v>
                      </c:pt>
                      <c:pt idx="53">
                        <c:v>3872.6679706315572</c:v>
                      </c:pt>
                      <c:pt idx="54">
                        <c:v>3790.344370641812</c:v>
                      </c:pt>
                      <c:pt idx="55">
                        <c:v>3687.3209374328671</c:v>
                      </c:pt>
                      <c:pt idx="56">
                        <c:v>3559.5277662061253</c:v>
                      </c:pt>
                      <c:pt idx="57">
                        <c:v>3407.4132052706773</c:v>
                      </c:pt>
                      <c:pt idx="58">
                        <c:v>3238.4188911221891</c:v>
                      </c:pt>
                      <c:pt idx="59">
                        <c:v>3067.233339095068</c:v>
                      </c:pt>
                      <c:pt idx="60">
                        <c:v>2899.5494833165185</c:v>
                      </c:pt>
                      <c:pt idx="61">
                        <c:v>2744.4418230930019</c:v>
                      </c:pt>
                      <c:pt idx="62">
                        <c:v>2595.5183931797546</c:v>
                      </c:pt>
                      <c:pt idx="63">
                        <c:v>2440.4515596086239</c:v>
                      </c:pt>
                      <c:pt idx="64">
                        <c:v>2275.50424931819</c:v>
                      </c:pt>
                      <c:pt idx="65">
                        <c:v>2106.2273995927721</c:v>
                      </c:pt>
                      <c:pt idx="66">
                        <c:v>1933.5690524799415</c:v>
                      </c:pt>
                      <c:pt idx="67">
                        <c:v>1773.3696462623427</c:v>
                      </c:pt>
                      <c:pt idx="68">
                        <c:v>1615.8202810060848</c:v>
                      </c:pt>
                      <c:pt idx="69">
                        <c:v>1474.3008101719802</c:v>
                      </c:pt>
                      <c:pt idx="70">
                        <c:v>1357.6648354728693</c:v>
                      </c:pt>
                      <c:pt idx="71">
                        <c:v>1268.048814785755</c:v>
                      </c:pt>
                      <c:pt idx="72">
                        <c:v>1196.5606603656295</c:v>
                      </c:pt>
                      <c:pt idx="73">
                        <c:v>1117.5213077738379</c:v>
                      </c:pt>
                      <c:pt idx="74">
                        <c:v>1019.895172716798</c:v>
                      </c:pt>
                      <c:pt idx="75">
                        <c:v>914.06267720052904</c:v>
                      </c:pt>
                      <c:pt idx="76">
                        <c:v>810.82313798693633</c:v>
                      </c:pt>
                      <c:pt idx="77">
                        <c:v>720.22610824695539</c:v>
                      </c:pt>
                      <c:pt idx="78">
                        <c:v>639.30047029120703</c:v>
                      </c:pt>
                      <c:pt idx="79">
                        <c:v>564.82872462509965</c:v>
                      </c:pt>
                      <c:pt idx="80">
                        <c:v>493.1124062694181</c:v>
                      </c:pt>
                      <c:pt idx="81">
                        <c:v>428.29824399861923</c:v>
                      </c:pt>
                      <c:pt idx="82">
                        <c:v>374.73948054157034</c:v>
                      </c:pt>
                      <c:pt idx="83">
                        <c:v>330.9655687320402</c:v>
                      </c:pt>
                      <c:pt idx="84">
                        <c:v>313.80572074774813</c:v>
                      </c:pt>
                      <c:pt idx="85">
                        <c:v>296.7361557431509</c:v>
                      </c:pt>
                      <c:pt idx="86">
                        <c:v>274.23875125537734</c:v>
                      </c:pt>
                      <c:pt idx="87">
                        <c:v>245.65176129184476</c:v>
                      </c:pt>
                      <c:pt idx="88">
                        <c:v>220.30973486286433</c:v>
                      </c:pt>
                      <c:pt idx="89">
                        <c:v>203.27639399989872</c:v>
                      </c:pt>
                      <c:pt idx="90">
                        <c:v>196.06910598937762</c:v>
                      </c:pt>
                    </c:numCache>
                  </c:numRef>
                </c:val>
                <c:smooth val="0"/>
                <c:extLst xmlns:c16r2="http://schemas.microsoft.com/office/drawing/2015/06/chart">
                  <c:ext xmlns:c16="http://schemas.microsoft.com/office/drawing/2014/chart" uri="{C3380CC4-5D6E-409C-BE32-E72D297353CC}">
                    <c16:uniqueId val="{00000004-3F40-49AD-9DC1-3ACF8134EF71}"/>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Synthesis_average_profile!$E$2</c15:sqref>
                        </c15:formulaRef>
                      </c:ext>
                    </c:extLst>
                    <c:strCache>
                      <c:ptCount val="1"/>
                      <c:pt idx="0">
                        <c:v>YL_GG</c:v>
                      </c:pt>
                    </c:strCache>
                  </c:strRef>
                </c:tx>
                <c:spPr>
                  <a:ln w="28575" cap="rnd">
                    <a:solidFill>
                      <a:schemeClr val="accent4"/>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Synthesis_average_profile!$E$3:$E$93</c15:sqref>
                        </c15:formulaRef>
                      </c:ext>
                    </c:extLst>
                    <c:numCache>
                      <c:formatCode>General</c:formatCode>
                      <c:ptCount val="91"/>
                      <c:pt idx="0">
                        <c:v>0</c:v>
                      </c:pt>
                      <c:pt idx="1">
                        <c:v>0</c:v>
                      </c:pt>
                      <c:pt idx="2">
                        <c:v>8.077501269437927E-2</c:v>
                      </c:pt>
                      <c:pt idx="3">
                        <c:v>0.28192783381858566</c:v>
                      </c:pt>
                      <c:pt idx="4">
                        <c:v>0.37622565259460361</c:v>
                      </c:pt>
                      <c:pt idx="5">
                        <c:v>0.52398449018454485</c:v>
                      </c:pt>
                      <c:pt idx="6">
                        <c:v>2.7919476753194283</c:v>
                      </c:pt>
                      <c:pt idx="7">
                        <c:v>7.840644796724475</c:v>
                      </c:pt>
                      <c:pt idx="8">
                        <c:v>10.24877732505856</c:v>
                      </c:pt>
                      <c:pt idx="9">
                        <c:v>13.624381544070634</c:v>
                      </c:pt>
                      <c:pt idx="10">
                        <c:v>16.601910370178068</c:v>
                      </c:pt>
                      <c:pt idx="11">
                        <c:v>18.816793551285301</c:v>
                      </c:pt>
                      <c:pt idx="12">
                        <c:v>22.778635870677537</c:v>
                      </c:pt>
                      <c:pt idx="13">
                        <c:v>27.175113092034909</c:v>
                      </c:pt>
                      <c:pt idx="14">
                        <c:v>36.186817874487872</c:v>
                      </c:pt>
                      <c:pt idx="15">
                        <c:v>53.671929185175173</c:v>
                      </c:pt>
                      <c:pt idx="16">
                        <c:v>70.959867454347716</c:v>
                      </c:pt>
                      <c:pt idx="17">
                        <c:v>111.37461581238554</c:v>
                      </c:pt>
                      <c:pt idx="18">
                        <c:v>167.25950524791909</c:v>
                      </c:pt>
                      <c:pt idx="19">
                        <c:v>262.43886894222896</c:v>
                      </c:pt>
                      <c:pt idx="20">
                        <c:v>358.84184080068661</c:v>
                      </c:pt>
                      <c:pt idx="21">
                        <c:v>518.25266782515848</c:v>
                      </c:pt>
                      <c:pt idx="22">
                        <c:v>695.55304235118035</c:v>
                      </c:pt>
                      <c:pt idx="23">
                        <c:v>911.71876979511603</c:v>
                      </c:pt>
                      <c:pt idx="24">
                        <c:v>1187.8312372855128</c:v>
                      </c:pt>
                      <c:pt idx="25">
                        <c:v>1498.7559578395244</c:v>
                      </c:pt>
                      <c:pt idx="26">
                        <c:v>1833.4168681563399</c:v>
                      </c:pt>
                      <c:pt idx="27">
                        <c:v>2092.6888095733957</c:v>
                      </c:pt>
                      <c:pt idx="28">
                        <c:v>2433.9640526429316</c:v>
                      </c:pt>
                      <c:pt idx="29">
                        <c:v>2859.2158074587774</c:v>
                      </c:pt>
                      <c:pt idx="30">
                        <c:v>3165.7308093984925</c:v>
                      </c:pt>
                      <c:pt idx="31">
                        <c:v>3626.7303387832053</c:v>
                      </c:pt>
                      <c:pt idx="32">
                        <c:v>3849.1087641985682</c:v>
                      </c:pt>
                      <c:pt idx="33">
                        <c:v>4088.1823560848566</c:v>
                      </c:pt>
                      <c:pt idx="34">
                        <c:v>4384.3477362774274</c:v>
                      </c:pt>
                      <c:pt idx="35">
                        <c:v>4581.8400856192347</c:v>
                      </c:pt>
                      <c:pt idx="36">
                        <c:v>4865.5398474356371</c:v>
                      </c:pt>
                      <c:pt idx="37">
                        <c:v>5033.3383825618585</c:v>
                      </c:pt>
                      <c:pt idx="38">
                        <c:v>5076.9283688288788</c:v>
                      </c:pt>
                      <c:pt idx="39">
                        <c:v>5356.4472773854504</c:v>
                      </c:pt>
                      <c:pt idx="40">
                        <c:v>5691.2008205982302</c:v>
                      </c:pt>
                      <c:pt idx="41">
                        <c:v>6082.5692629468031</c:v>
                      </c:pt>
                      <c:pt idx="42">
                        <c:v>6188.4243766910258</c:v>
                      </c:pt>
                      <c:pt idx="43">
                        <c:v>6329.7853134288689</c:v>
                      </c:pt>
                      <c:pt idx="44">
                        <c:v>6581.3870680294913</c:v>
                      </c:pt>
                      <c:pt idx="45">
                        <c:v>6634.8911561915329</c:v>
                      </c:pt>
                      <c:pt idx="46">
                        <c:v>6818.0834582652651</c:v>
                      </c:pt>
                      <c:pt idx="47">
                        <c:v>6592.5945607420999</c:v>
                      </c:pt>
                      <c:pt idx="48">
                        <c:v>6441.3562969316872</c:v>
                      </c:pt>
                      <c:pt idx="49">
                        <c:v>6610.650187856053</c:v>
                      </c:pt>
                      <c:pt idx="50">
                        <c:v>6441.3557254988891</c:v>
                      </c:pt>
                      <c:pt idx="51">
                        <c:v>6524.8890489685964</c:v>
                      </c:pt>
                      <c:pt idx="52">
                        <c:v>6426.8799832242994</c:v>
                      </c:pt>
                      <c:pt idx="53">
                        <c:v>6329.896836256351</c:v>
                      </c:pt>
                      <c:pt idx="54">
                        <c:v>6522.0722495989849</c:v>
                      </c:pt>
                      <c:pt idx="55">
                        <c:v>6549.5600567437086</c:v>
                      </c:pt>
                      <c:pt idx="56">
                        <c:v>6428.4378210685118</c:v>
                      </c:pt>
                      <c:pt idx="57">
                        <c:v>6096.9194123494126</c:v>
                      </c:pt>
                      <c:pt idx="58">
                        <c:v>5647.7634573489795</c:v>
                      </c:pt>
                      <c:pt idx="59">
                        <c:v>5280.3110736362805</c:v>
                      </c:pt>
                      <c:pt idx="60">
                        <c:v>4656.0823105060881</c:v>
                      </c:pt>
                      <c:pt idx="61">
                        <c:v>4140.1238022013231</c:v>
                      </c:pt>
                      <c:pt idx="62">
                        <c:v>3692.3822720448338</c:v>
                      </c:pt>
                      <c:pt idx="63">
                        <c:v>3147.8975747906679</c:v>
                      </c:pt>
                      <c:pt idx="64">
                        <c:v>3263.0930444539126</c:v>
                      </c:pt>
                      <c:pt idx="65">
                        <c:v>2976.9102701535221</c:v>
                      </c:pt>
                      <c:pt idx="66">
                        <c:v>2828.0075023051909</c:v>
                      </c:pt>
                      <c:pt idx="67">
                        <c:v>2731.9181093217885</c:v>
                      </c:pt>
                      <c:pt idx="68">
                        <c:v>2652.1976019295735</c:v>
                      </c:pt>
                      <c:pt idx="69">
                        <c:v>2456.3176596012313</c:v>
                      </c:pt>
                      <c:pt idx="70">
                        <c:v>2339.4605782577214</c:v>
                      </c:pt>
                      <c:pt idx="71">
                        <c:v>2059.7720789738596</c:v>
                      </c:pt>
                      <c:pt idx="72">
                        <c:v>1924.2428319462736</c:v>
                      </c:pt>
                      <c:pt idx="73">
                        <c:v>1897.530715997164</c:v>
                      </c:pt>
                      <c:pt idx="74">
                        <c:v>1864.0722075418653</c:v>
                      </c:pt>
                      <c:pt idx="75">
                        <c:v>1621.3701511448269</c:v>
                      </c:pt>
                      <c:pt idx="76">
                        <c:v>1750.4333739341103</c:v>
                      </c:pt>
                      <c:pt idx="77">
                        <c:v>1627.9181587872736</c:v>
                      </c:pt>
                      <c:pt idx="78">
                        <c:v>1378.0760313827409</c:v>
                      </c:pt>
                      <c:pt idx="79">
                        <c:v>1283.8079707574066</c:v>
                      </c:pt>
                      <c:pt idx="80">
                        <c:v>1033.2309301459982</c:v>
                      </c:pt>
                      <c:pt idx="81">
                        <c:v>797.59901211879912</c:v>
                      </c:pt>
                      <c:pt idx="82">
                        <c:v>755.78230736685509</c:v>
                      </c:pt>
                      <c:pt idx="83">
                        <c:v>377.94209626004516</c:v>
                      </c:pt>
                      <c:pt idx="84">
                        <c:v>246.2435286115593</c:v>
                      </c:pt>
                      <c:pt idx="85">
                        <c:v>203.98991987599791</c:v>
                      </c:pt>
                      <c:pt idx="86">
                        <c:v>160.02661640537545</c:v>
                      </c:pt>
                      <c:pt idx="87">
                        <c:v>166.16282602067417</c:v>
                      </c:pt>
                      <c:pt idx="88">
                        <c:v>146.72638700582178</c:v>
                      </c:pt>
                      <c:pt idx="89">
                        <c:v>94.607455663656822</c:v>
                      </c:pt>
                      <c:pt idx="90">
                        <c:v>84.360452262098548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3F40-49AD-9DC1-3ACF8134EF71}"/>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Synthesis_average_profile!$G$2</c15:sqref>
                        </c15:formulaRef>
                      </c:ext>
                    </c:extLst>
                    <c:strCache>
                      <c:ptCount val="1"/>
                      <c:pt idx="0">
                        <c:v>YL_Sahel</c:v>
                      </c:pt>
                    </c:strCache>
                  </c:strRef>
                </c:tx>
                <c:spPr>
                  <a:ln w="28575" cap="rnd">
                    <a:solidFill>
                      <a:schemeClr val="accent6"/>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Synthesis_average_profile!$G$3:$G$93</c15:sqref>
                        </c15:formulaRef>
                      </c:ext>
                    </c:extLst>
                    <c:numCache>
                      <c:formatCode>General</c:formatCode>
                      <c:ptCount val="91"/>
                      <c:pt idx="0">
                        <c:v>0</c:v>
                      </c:pt>
                      <c:pt idx="1">
                        <c:v>0</c:v>
                      </c:pt>
                      <c:pt idx="2">
                        <c:v>0</c:v>
                      </c:pt>
                      <c:pt idx="3">
                        <c:v>0</c:v>
                      </c:pt>
                      <c:pt idx="4">
                        <c:v>0</c:v>
                      </c:pt>
                      <c:pt idx="5">
                        <c:v>0</c:v>
                      </c:pt>
                      <c:pt idx="6">
                        <c:v>0.71455016036206298</c:v>
                      </c:pt>
                      <c:pt idx="7">
                        <c:v>1.1596170255042821</c:v>
                      </c:pt>
                      <c:pt idx="8">
                        <c:v>1.9698374576958566</c:v>
                      </c:pt>
                      <c:pt idx="9">
                        <c:v>3.4044208136259955</c:v>
                      </c:pt>
                      <c:pt idx="10">
                        <c:v>57.388108317733952</c:v>
                      </c:pt>
                      <c:pt idx="11">
                        <c:v>70.217056450124574</c:v>
                      </c:pt>
                      <c:pt idx="12">
                        <c:v>86.222138998245441</c:v>
                      </c:pt>
                      <c:pt idx="13">
                        <c:v>107.2850258644398</c:v>
                      </c:pt>
                      <c:pt idx="14">
                        <c:v>134.72286796277777</c:v>
                      </c:pt>
                      <c:pt idx="15">
                        <c:v>170.70360865548463</c:v>
                      </c:pt>
                      <c:pt idx="16">
                        <c:v>219.05583313672054</c:v>
                      </c:pt>
                      <c:pt idx="17">
                        <c:v>282.84512372807995</c:v>
                      </c:pt>
                      <c:pt idx="18">
                        <c:v>363.83897539629248</c:v>
                      </c:pt>
                      <c:pt idx="19">
                        <c:v>461.31502884774125</c:v>
                      </c:pt>
                      <c:pt idx="20">
                        <c:v>573.76194014670716</c:v>
                      </c:pt>
                      <c:pt idx="21">
                        <c:v>696.30694017938754</c:v>
                      </c:pt>
                      <c:pt idx="22">
                        <c:v>820.80276058736888</c:v>
                      </c:pt>
                      <c:pt idx="23">
                        <c:v>947.59129532280315</c:v>
                      </c:pt>
                      <c:pt idx="24">
                        <c:v>1078.5193289354506</c:v>
                      </c:pt>
                      <c:pt idx="25">
                        <c:v>1215.4729483699089</c:v>
                      </c:pt>
                      <c:pt idx="26">
                        <c:v>1362.516272450921</c:v>
                      </c:pt>
                      <c:pt idx="27">
                        <c:v>1516.430214598847</c:v>
                      </c:pt>
                      <c:pt idx="28">
                        <c:v>1679.47487274682</c:v>
                      </c:pt>
                      <c:pt idx="29">
                        <c:v>1849.5421999004393</c:v>
                      </c:pt>
                      <c:pt idx="30">
                        <c:v>2019.9854120340106</c:v>
                      </c:pt>
                      <c:pt idx="31">
                        <c:v>2185.9703835599366</c:v>
                      </c:pt>
                      <c:pt idx="32">
                        <c:v>2331.7421965687026</c:v>
                      </c:pt>
                      <c:pt idx="33">
                        <c:v>2447.7002526639644</c:v>
                      </c:pt>
                      <c:pt idx="34">
                        <c:v>2535.2004237266383</c:v>
                      </c:pt>
                      <c:pt idx="35">
                        <c:v>2593.5982965722569</c:v>
                      </c:pt>
                      <c:pt idx="36">
                        <c:v>2640.2541422973186</c:v>
                      </c:pt>
                      <c:pt idx="37">
                        <c:v>2677.2282895975886</c:v>
                      </c:pt>
                      <c:pt idx="38">
                        <c:v>2709.5276599986769</c:v>
                      </c:pt>
                      <c:pt idx="39">
                        <c:v>2737.5414554371291</c:v>
                      </c:pt>
                      <c:pt idx="40">
                        <c:v>2764.7796755539339</c:v>
                      </c:pt>
                      <c:pt idx="41">
                        <c:v>2796.7660611760716</c:v>
                      </c:pt>
                      <c:pt idx="42">
                        <c:v>2826.926656607769</c:v>
                      </c:pt>
                      <c:pt idx="43">
                        <c:v>2848.8697857448078</c:v>
                      </c:pt>
                      <c:pt idx="44">
                        <c:v>2857.9030264487183</c:v>
                      </c:pt>
                      <c:pt idx="45">
                        <c:v>2846.641919159164</c:v>
                      </c:pt>
                      <c:pt idx="46">
                        <c:v>2794.7150806215868</c:v>
                      </c:pt>
                      <c:pt idx="47">
                        <c:v>2702.5458712671066</c:v>
                      </c:pt>
                      <c:pt idx="48">
                        <c:v>2592.1727205931047</c:v>
                      </c:pt>
                      <c:pt idx="49">
                        <c:v>2496.8707852851239</c:v>
                      </c:pt>
                      <c:pt idx="50">
                        <c:v>2423.8299262187747</c:v>
                      </c:pt>
                      <c:pt idx="51">
                        <c:v>2373.3607341557058</c:v>
                      </c:pt>
                      <c:pt idx="52">
                        <c:v>2346.9405603428168</c:v>
                      </c:pt>
                      <c:pt idx="53">
                        <c:v>2338.3666520956567</c:v>
                      </c:pt>
                      <c:pt idx="54">
                        <c:v>2352.9388993883454</c:v>
                      </c:pt>
                      <c:pt idx="55">
                        <c:v>2377.6576471038843</c:v>
                      </c:pt>
                      <c:pt idx="56">
                        <c:v>2396.8643852470959</c:v>
                      </c:pt>
                      <c:pt idx="57">
                        <c:v>2382.1334753833744</c:v>
                      </c:pt>
                      <c:pt idx="58">
                        <c:v>2308.6316557884734</c:v>
                      </c:pt>
                      <c:pt idx="59">
                        <c:v>2172.3065511663785</c:v>
                      </c:pt>
                      <c:pt idx="60">
                        <c:v>1984.0993329582716</c:v>
                      </c:pt>
                      <c:pt idx="61">
                        <c:v>1766.1588159712308</c:v>
                      </c:pt>
                      <c:pt idx="62">
                        <c:v>1543.5416209318382</c:v>
                      </c:pt>
                      <c:pt idx="63">
                        <c:v>1347.0951775965571</c:v>
                      </c:pt>
                      <c:pt idx="64">
                        <c:v>1172.828743001988</c:v>
                      </c:pt>
                      <c:pt idx="65">
                        <c:v>944.23049574375</c:v>
                      </c:pt>
                      <c:pt idx="66">
                        <c:v>812.00356525419011</c:v>
                      </c:pt>
                      <c:pt idx="67">
                        <c:v>697.52740746651227</c:v>
                      </c:pt>
                      <c:pt idx="68">
                        <c:v>601.55056079359554</c:v>
                      </c:pt>
                      <c:pt idx="69">
                        <c:v>528.43646856653083</c:v>
                      </c:pt>
                      <c:pt idx="70">
                        <c:v>479.41283094069144</c:v>
                      </c:pt>
                      <c:pt idx="71">
                        <c:v>442.92076916086023</c:v>
                      </c:pt>
                      <c:pt idx="72">
                        <c:v>411.40506003951117</c:v>
                      </c:pt>
                      <c:pt idx="73">
                        <c:v>375.46130592569978</c:v>
                      </c:pt>
                      <c:pt idx="74">
                        <c:v>334.00099436280999</c:v>
                      </c:pt>
                      <c:pt idx="75">
                        <c:v>293.9537471764238</c:v>
                      </c:pt>
                      <c:pt idx="76">
                        <c:v>258.65619419544805</c:v>
                      </c:pt>
                      <c:pt idx="77">
                        <c:v>227.94413751257403</c:v>
                      </c:pt>
                      <c:pt idx="78">
                        <c:v>201.76856401346865</c:v>
                      </c:pt>
                      <c:pt idx="79">
                        <c:v>179.3070726748318</c:v>
                      </c:pt>
                      <c:pt idx="80">
                        <c:v>157.89707910427168</c:v>
                      </c:pt>
                      <c:pt idx="81">
                        <c:v>137.38545475953583</c:v>
                      </c:pt>
                      <c:pt idx="82">
                        <c:v>123.78642192961499</c:v>
                      </c:pt>
                      <c:pt idx="83">
                        <c:v>122.54420672248128</c:v>
                      </c:pt>
                      <c:pt idx="84">
                        <c:v>124.18909284241559</c:v>
                      </c:pt>
                      <c:pt idx="85">
                        <c:v>125.91102358134427</c:v>
                      </c:pt>
                      <c:pt idx="86">
                        <c:v>125.98609346437598</c:v>
                      </c:pt>
                      <c:pt idx="87">
                        <c:v>124.62790247936603</c:v>
                      </c:pt>
                      <c:pt idx="88">
                        <c:v>131.67809217100091</c:v>
                      </c:pt>
                      <c:pt idx="89">
                        <c:v>140.8452103069578</c:v>
                      </c:pt>
                      <c:pt idx="90">
                        <c:v>149.24586714640611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3F40-49AD-9DC1-3ACF8134EF71}"/>
                  </c:ext>
                </c:extLst>
              </c15:ser>
            </c15:filteredLineSeries>
            <c15:filteredLine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Synthesis_average_profile!$I$2</c15:sqref>
                        </c15:formulaRef>
                      </c:ext>
                    </c:extLst>
                    <c:strCache>
                      <c:ptCount val="1"/>
                      <c:pt idx="0">
                        <c:v>YL_SENGMB</c:v>
                      </c:pt>
                    </c:strCache>
                  </c:strRef>
                </c:tx>
                <c:spPr>
                  <a:ln w="28575" cap="rnd">
                    <a:solidFill>
                      <a:schemeClr val="accent2">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Synthesis_average_profile!$I$3:$I$93</c15:sqref>
                        </c15:formulaRef>
                      </c:ext>
                    </c:extLst>
                    <c:numCache>
                      <c:formatCode>General</c:formatCode>
                      <c:ptCount val="91"/>
                      <c:pt idx="0">
                        <c:v>0</c:v>
                      </c:pt>
                      <c:pt idx="1">
                        <c:v>0</c:v>
                      </c:pt>
                      <c:pt idx="2">
                        <c:v>0</c:v>
                      </c:pt>
                      <c:pt idx="3">
                        <c:v>0</c:v>
                      </c:pt>
                      <c:pt idx="4">
                        <c:v>0</c:v>
                      </c:pt>
                      <c:pt idx="5">
                        <c:v>50.976650046795463</c:v>
                      </c:pt>
                      <c:pt idx="6">
                        <c:v>60.245468700749413</c:v>
                      </c:pt>
                      <c:pt idx="7">
                        <c:v>69.976552774489875</c:v>
                      </c:pt>
                      <c:pt idx="8">
                        <c:v>82.049633431366118</c:v>
                      </c:pt>
                      <c:pt idx="9">
                        <c:v>96.728259174180096</c:v>
                      </c:pt>
                      <c:pt idx="10">
                        <c:v>114.98654573807563</c:v>
                      </c:pt>
                      <c:pt idx="11">
                        <c:v>170.20527853492013</c:v>
                      </c:pt>
                      <c:pt idx="12">
                        <c:v>203.91093602729651</c:v>
                      </c:pt>
                      <c:pt idx="13">
                        <c:v>247.77695835553411</c:v>
                      </c:pt>
                      <c:pt idx="14">
                        <c:v>299.10283614448014</c:v>
                      </c:pt>
                      <c:pt idx="15">
                        <c:v>362.07206816998644</c:v>
                      </c:pt>
                      <c:pt idx="16">
                        <c:v>440.62584816061155</c:v>
                      </c:pt>
                      <c:pt idx="17">
                        <c:v>535.60822699118933</c:v>
                      </c:pt>
                      <c:pt idx="18">
                        <c:v>648.80416207323719</c:v>
                      </c:pt>
                      <c:pt idx="19">
                        <c:v>776.66941255901429</c:v>
                      </c:pt>
                      <c:pt idx="20">
                        <c:v>936.24830278800539</c:v>
                      </c:pt>
                      <c:pt idx="21">
                        <c:v>1116.3056612011212</c:v>
                      </c:pt>
                      <c:pt idx="22">
                        <c:v>1304.4660317546641</c:v>
                      </c:pt>
                      <c:pt idx="23">
                        <c:v>1500.7022182038027</c:v>
                      </c:pt>
                      <c:pt idx="24">
                        <c:v>1717.4663687646619</c:v>
                      </c:pt>
                      <c:pt idx="25">
                        <c:v>1953.3988666694738</c:v>
                      </c:pt>
                      <c:pt idx="26">
                        <c:v>2200.0827489148137</c:v>
                      </c:pt>
                      <c:pt idx="27">
                        <c:v>2487.1470664531307</c:v>
                      </c:pt>
                      <c:pt idx="28">
                        <c:v>2790.2528340810882</c:v>
                      </c:pt>
                      <c:pt idx="29">
                        <c:v>3087.1269469406611</c:v>
                      </c:pt>
                      <c:pt idx="30">
                        <c:v>3390.8079869643948</c:v>
                      </c:pt>
                      <c:pt idx="31">
                        <c:v>3707.5012043971506</c:v>
                      </c:pt>
                      <c:pt idx="32">
                        <c:v>3967.5125527906775</c:v>
                      </c:pt>
                      <c:pt idx="33">
                        <c:v>4177.4182374356433</c:v>
                      </c:pt>
                      <c:pt idx="34">
                        <c:v>4360.4342478727531</c:v>
                      </c:pt>
                      <c:pt idx="35">
                        <c:v>4537.4013938363742</c:v>
                      </c:pt>
                      <c:pt idx="36">
                        <c:v>4674.2616255809444</c:v>
                      </c:pt>
                      <c:pt idx="37">
                        <c:v>4771.7504114082158</c:v>
                      </c:pt>
                      <c:pt idx="38">
                        <c:v>4823.8726425457744</c:v>
                      </c:pt>
                      <c:pt idx="39">
                        <c:v>4829.7188122378102</c:v>
                      </c:pt>
                      <c:pt idx="40">
                        <c:v>4841.3725374743408</c:v>
                      </c:pt>
                      <c:pt idx="41">
                        <c:v>4856.4296788068732</c:v>
                      </c:pt>
                      <c:pt idx="42">
                        <c:v>4887.8447150424781</c:v>
                      </c:pt>
                      <c:pt idx="43">
                        <c:v>4933.4582404901457</c:v>
                      </c:pt>
                      <c:pt idx="44">
                        <c:v>4958.9089960213387</c:v>
                      </c:pt>
                      <c:pt idx="45">
                        <c:v>5020.1536031238529</c:v>
                      </c:pt>
                      <c:pt idx="46">
                        <c:v>5074.6007982200899</c:v>
                      </c:pt>
                      <c:pt idx="47">
                        <c:v>5193.3228454319506</c:v>
                      </c:pt>
                      <c:pt idx="48">
                        <c:v>5293.4724178027918</c:v>
                      </c:pt>
                      <c:pt idx="49">
                        <c:v>5344.3991473979986</c:v>
                      </c:pt>
                      <c:pt idx="50">
                        <c:v>5403.2587535495577</c:v>
                      </c:pt>
                      <c:pt idx="51">
                        <c:v>5491.8788051004385</c:v>
                      </c:pt>
                      <c:pt idx="52">
                        <c:v>5536.5446841349049</c:v>
                      </c:pt>
                      <c:pt idx="53">
                        <c:v>5528.9692920574234</c:v>
                      </c:pt>
                      <c:pt idx="54">
                        <c:v>5441.2197020236754</c:v>
                      </c:pt>
                      <c:pt idx="55">
                        <c:v>5300.729072942032</c:v>
                      </c:pt>
                      <c:pt idx="56">
                        <c:v>5134.0800395406677</c:v>
                      </c:pt>
                      <c:pt idx="57">
                        <c:v>4906.233490335263</c:v>
                      </c:pt>
                      <c:pt idx="58">
                        <c:v>4611.2813907814307</c:v>
                      </c:pt>
                      <c:pt idx="59">
                        <c:v>4256.8408520890516</c:v>
                      </c:pt>
                      <c:pt idx="60">
                        <c:v>3880.7123571818547</c:v>
                      </c:pt>
                      <c:pt idx="61">
                        <c:v>3424.4590819594878</c:v>
                      </c:pt>
                      <c:pt idx="62">
                        <c:v>3048.5834655522558</c:v>
                      </c:pt>
                      <c:pt idx="63">
                        <c:v>2760.2518500967667</c:v>
                      </c:pt>
                      <c:pt idx="64">
                        <c:v>2470.9929788205641</c:v>
                      </c:pt>
                      <c:pt idx="65">
                        <c:v>2194.7036657150634</c:v>
                      </c:pt>
                      <c:pt idx="66">
                        <c:v>1945.5486338738383</c:v>
                      </c:pt>
                      <c:pt idx="67">
                        <c:v>1746.2069216490856</c:v>
                      </c:pt>
                      <c:pt idx="68">
                        <c:v>1569.576566685834</c:v>
                      </c:pt>
                      <c:pt idx="69">
                        <c:v>1415.3594031959324</c:v>
                      </c:pt>
                      <c:pt idx="70">
                        <c:v>1295.2885825183698</c:v>
                      </c:pt>
                      <c:pt idx="71">
                        <c:v>1191.8895416161076</c:v>
                      </c:pt>
                      <c:pt idx="72">
                        <c:v>1108.6768459273001</c:v>
                      </c:pt>
                      <c:pt idx="73">
                        <c:v>1049.2625944592717</c:v>
                      </c:pt>
                      <c:pt idx="74">
                        <c:v>1000.5681873148271</c:v>
                      </c:pt>
                      <c:pt idx="75">
                        <c:v>950.8173010410726</c:v>
                      </c:pt>
                      <c:pt idx="76">
                        <c:v>920.88555052511492</c:v>
                      </c:pt>
                      <c:pt idx="77">
                        <c:v>882.81527060878329</c:v>
                      </c:pt>
                      <c:pt idx="78">
                        <c:v>856.64130448460833</c:v>
                      </c:pt>
                      <c:pt idx="79">
                        <c:v>831.38186109491869</c:v>
                      </c:pt>
                      <c:pt idx="80">
                        <c:v>791.81238327833864</c:v>
                      </c:pt>
                      <c:pt idx="81">
                        <c:v>749.54634606129548</c:v>
                      </c:pt>
                      <c:pt idx="82">
                        <c:v>681.25047646205235</c:v>
                      </c:pt>
                      <c:pt idx="83">
                        <c:v>592.33178365087133</c:v>
                      </c:pt>
                      <c:pt idx="84">
                        <c:v>499.17640289273209</c:v>
                      </c:pt>
                      <c:pt idx="85">
                        <c:v>411.2713003280594</c:v>
                      </c:pt>
                      <c:pt idx="86">
                        <c:v>324.80058365332769</c:v>
                      </c:pt>
                      <c:pt idx="87">
                        <c:v>233.97972146831421</c:v>
                      </c:pt>
                      <c:pt idx="88">
                        <c:v>155.16060184613323</c:v>
                      </c:pt>
                      <c:pt idx="89">
                        <c:v>102.6075573477122</c:v>
                      </c:pt>
                      <c:pt idx="90">
                        <c:v>73.086151221792761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7-3F40-49AD-9DC1-3ACF8134EF71}"/>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Synthesis_average_profile!$J$2</c15:sqref>
                        </c15:formulaRef>
                      </c:ext>
                    </c:extLst>
                    <c:strCache>
                      <c:ptCount val="1"/>
                      <c:pt idx="0">
                        <c:v>C_ECOWAS</c:v>
                      </c:pt>
                    </c:strCache>
                  </c:strRef>
                </c:tx>
                <c:spPr>
                  <a:ln w="28575" cap="rnd">
                    <a:solidFill>
                      <a:schemeClr val="accent3">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Synthesis_average_profile!$J$3:$J$93</c15:sqref>
                        </c15:formulaRef>
                      </c:ext>
                    </c:extLst>
                    <c:numCache>
                      <c:formatCode>General</c:formatCode>
                      <c:ptCount val="91"/>
                      <c:pt idx="0">
                        <c:v>1535.9433843990678</c:v>
                      </c:pt>
                      <c:pt idx="1">
                        <c:v>1533.9361959346802</c:v>
                      </c:pt>
                      <c:pt idx="2">
                        <c:v>1595.2027235452654</c:v>
                      </c:pt>
                      <c:pt idx="3">
                        <c:v>1690.6914586926307</c:v>
                      </c:pt>
                      <c:pt idx="4">
                        <c:v>1771.6717581577425</c:v>
                      </c:pt>
                      <c:pt idx="5">
                        <c:v>1888.3693517896909</c:v>
                      </c:pt>
                      <c:pt idx="6">
                        <c:v>2103.4803726486148</c:v>
                      </c:pt>
                      <c:pt idx="7">
                        <c:v>2245.1814455722979</c:v>
                      </c:pt>
                      <c:pt idx="8">
                        <c:v>2363.4255494315521</c:v>
                      </c:pt>
                      <c:pt idx="9">
                        <c:v>2432.6130093196284</c:v>
                      </c:pt>
                      <c:pt idx="10">
                        <c:v>2598.372279918603</c:v>
                      </c:pt>
                      <c:pt idx="11">
                        <c:v>2673.0153140132093</c:v>
                      </c:pt>
                      <c:pt idx="12">
                        <c:v>2830.9671790076841</c:v>
                      </c:pt>
                      <c:pt idx="13">
                        <c:v>2956.9890038448411</c:v>
                      </c:pt>
                      <c:pt idx="14">
                        <c:v>3139.7214791716474</c:v>
                      </c:pt>
                      <c:pt idx="15">
                        <c:v>3301.4318143611545</c:v>
                      </c:pt>
                      <c:pt idx="16">
                        <c:v>3426.7207253968977</c:v>
                      </c:pt>
                      <c:pt idx="17">
                        <c:v>3650.3572314669805</c:v>
                      </c:pt>
                      <c:pt idx="18">
                        <c:v>3691.7350474234158</c:v>
                      </c:pt>
                      <c:pt idx="19">
                        <c:v>3788.8323224648598</c:v>
                      </c:pt>
                      <c:pt idx="20">
                        <c:v>3950.1739254931476</c:v>
                      </c:pt>
                      <c:pt idx="21">
                        <c:v>3947.3054020245922</c:v>
                      </c:pt>
                      <c:pt idx="22">
                        <c:v>4127.0388155832461</c:v>
                      </c:pt>
                      <c:pt idx="23">
                        <c:v>4211.760119246238</c:v>
                      </c:pt>
                      <c:pt idx="24">
                        <c:v>4390.5284927705952</c:v>
                      </c:pt>
                      <c:pt idx="25">
                        <c:v>4434.6238139441648</c:v>
                      </c:pt>
                      <c:pt idx="26">
                        <c:v>4384.5714681159643</c:v>
                      </c:pt>
                      <c:pt idx="27">
                        <c:v>4462.0985339996878</c:v>
                      </c:pt>
                      <c:pt idx="28">
                        <c:v>4543.9006271352409</c:v>
                      </c:pt>
                      <c:pt idx="29">
                        <c:v>4515.1335989036361</c:v>
                      </c:pt>
                      <c:pt idx="30">
                        <c:v>4503.3528465031013</c:v>
                      </c:pt>
                      <c:pt idx="31">
                        <c:v>4503.859468355543</c:v>
                      </c:pt>
                      <c:pt idx="32">
                        <c:v>4514.4072298643778</c:v>
                      </c:pt>
                      <c:pt idx="33">
                        <c:v>4427.8189565555422</c:v>
                      </c:pt>
                      <c:pt idx="34">
                        <c:v>4433.9313873610008</c:v>
                      </c:pt>
                      <c:pt idx="35">
                        <c:v>4480.6239523483309</c:v>
                      </c:pt>
                      <c:pt idx="36">
                        <c:v>4448.0219642297216</c:v>
                      </c:pt>
                      <c:pt idx="37">
                        <c:v>4522.5228066913151</c:v>
                      </c:pt>
                      <c:pt idx="38">
                        <c:v>4517.2819024255759</c:v>
                      </c:pt>
                      <c:pt idx="39">
                        <c:v>4543.304663336864</c:v>
                      </c:pt>
                      <c:pt idx="40">
                        <c:v>4531.5211050876187</c:v>
                      </c:pt>
                      <c:pt idx="41">
                        <c:v>4475.182239270217</c:v>
                      </c:pt>
                      <c:pt idx="42">
                        <c:v>4410.3239462976644</c:v>
                      </c:pt>
                      <c:pt idx="43">
                        <c:v>4351.6041266091061</c:v>
                      </c:pt>
                      <c:pt idx="44">
                        <c:v>4233.4014686261189</c:v>
                      </c:pt>
                      <c:pt idx="45">
                        <c:v>4237.6635386318449</c:v>
                      </c:pt>
                      <c:pt idx="46">
                        <c:v>4218.800247631094</c:v>
                      </c:pt>
                      <c:pt idx="47">
                        <c:v>4321.0324275222783</c:v>
                      </c:pt>
                      <c:pt idx="48">
                        <c:v>4302.9882687046093</c:v>
                      </c:pt>
                      <c:pt idx="49">
                        <c:v>4322.1926504329649</c:v>
                      </c:pt>
                      <c:pt idx="50">
                        <c:v>4334.9623306057911</c:v>
                      </c:pt>
                      <c:pt idx="51">
                        <c:v>4333.1681996248326</c:v>
                      </c:pt>
                      <c:pt idx="52">
                        <c:v>4357.8424175142045</c:v>
                      </c:pt>
                      <c:pt idx="53">
                        <c:v>4340.1222805912566</c:v>
                      </c:pt>
                      <c:pt idx="54">
                        <c:v>4333.9671339286997</c:v>
                      </c:pt>
                      <c:pt idx="55">
                        <c:v>4347.6433132385728</c:v>
                      </c:pt>
                      <c:pt idx="56">
                        <c:v>4287.7758492354069</c:v>
                      </c:pt>
                      <c:pt idx="57">
                        <c:v>4301.735607876145</c:v>
                      </c:pt>
                      <c:pt idx="58">
                        <c:v>4309.5069976641325</c:v>
                      </c:pt>
                      <c:pt idx="59">
                        <c:v>4352.4227785939529</c:v>
                      </c:pt>
                      <c:pt idx="60">
                        <c:v>4381.0423837995313</c:v>
                      </c:pt>
                      <c:pt idx="61">
                        <c:v>4451.9473959830266</c:v>
                      </c:pt>
                      <c:pt idx="62">
                        <c:v>4381.3981162894734</c:v>
                      </c:pt>
                      <c:pt idx="63">
                        <c:v>4387.7222553779638</c:v>
                      </c:pt>
                      <c:pt idx="64">
                        <c:v>4504.6912705059731</c:v>
                      </c:pt>
                      <c:pt idx="65">
                        <c:v>4553.359911768056</c:v>
                      </c:pt>
                      <c:pt idx="66">
                        <c:v>4531.8988368158243</c:v>
                      </c:pt>
                      <c:pt idx="67">
                        <c:v>4571.3199073052929</c:v>
                      </c:pt>
                      <c:pt idx="68">
                        <c:v>4552.5316737346766</c:v>
                      </c:pt>
                      <c:pt idx="69">
                        <c:v>4571.8243981924679</c:v>
                      </c:pt>
                      <c:pt idx="70">
                        <c:v>4550.779996891245</c:v>
                      </c:pt>
                      <c:pt idx="71">
                        <c:v>4492.2766946894781</c:v>
                      </c:pt>
                      <c:pt idx="72">
                        <c:v>4501.4333713663164</c:v>
                      </c:pt>
                      <c:pt idx="73">
                        <c:v>4509.1178709927153</c:v>
                      </c:pt>
                      <c:pt idx="74">
                        <c:v>4471.3001291136134</c:v>
                      </c:pt>
                      <c:pt idx="75">
                        <c:v>4450.1879653878041</c:v>
                      </c:pt>
                      <c:pt idx="76">
                        <c:v>4462.4977938605662</c:v>
                      </c:pt>
                      <c:pt idx="77">
                        <c:v>4658.5407214783781</c:v>
                      </c:pt>
                      <c:pt idx="78">
                        <c:v>4647.2578957721325</c:v>
                      </c:pt>
                      <c:pt idx="79">
                        <c:v>4580.3325197253416</c:v>
                      </c:pt>
                      <c:pt idx="80">
                        <c:v>4639.1119616540527</c:v>
                      </c:pt>
                      <c:pt idx="81">
                        <c:v>4571.9795613716315</c:v>
                      </c:pt>
                      <c:pt idx="82">
                        <c:v>4503.6207809337411</c:v>
                      </c:pt>
                      <c:pt idx="83">
                        <c:v>4411.2610301211662</c:v>
                      </c:pt>
                      <c:pt idx="84">
                        <c:v>4392.5052022522013</c:v>
                      </c:pt>
                      <c:pt idx="85">
                        <c:v>4301.3739900975315</c:v>
                      </c:pt>
                      <c:pt idx="86">
                        <c:v>4218.1570311322403</c:v>
                      </c:pt>
                      <c:pt idx="87">
                        <c:v>4142.7426702414514</c:v>
                      </c:pt>
                      <c:pt idx="88">
                        <c:v>4065.2500294642105</c:v>
                      </c:pt>
                      <c:pt idx="89">
                        <c:v>3979.710121471242</c:v>
                      </c:pt>
                      <c:pt idx="90">
                        <c:v>3768.3762294413127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8-3F40-49AD-9DC1-3ACF8134EF71}"/>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Synthesis_average_profile!$K$2</c15:sqref>
                        </c15:formulaRef>
                      </c:ext>
                    </c:extLst>
                    <c:strCache>
                      <c:ptCount val="1"/>
                      <c:pt idx="0">
                        <c:v>YL_ECOWAS</c:v>
                      </c:pt>
                    </c:strCache>
                  </c:strRef>
                </c:tx>
                <c:spPr>
                  <a:ln w="28575" cap="rnd">
                    <a:solidFill>
                      <a:schemeClr val="accent4">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Synthesis_average_profile!$K$3:$K$93</c15:sqref>
                        </c15:formulaRef>
                      </c:ext>
                    </c:extLst>
                    <c:numCache>
                      <c:formatCode>General</c:formatCode>
                      <c:ptCount val="91"/>
                      <c:pt idx="0">
                        <c:v>0</c:v>
                      </c:pt>
                      <c:pt idx="1">
                        <c:v>0</c:v>
                      </c:pt>
                      <c:pt idx="2">
                        <c:v>8.077501269437927E-2</c:v>
                      </c:pt>
                      <c:pt idx="3">
                        <c:v>0.28192783381858566</c:v>
                      </c:pt>
                      <c:pt idx="4">
                        <c:v>0.37622565259460361</c:v>
                      </c:pt>
                      <c:pt idx="5">
                        <c:v>3.4035420222628443</c:v>
                      </c:pt>
                      <c:pt idx="6">
                        <c:v>7.1082238628269732</c:v>
                      </c:pt>
                      <c:pt idx="7">
                        <c:v>13.128027712558945</c:v>
                      </c:pt>
                      <c:pt idx="8">
                        <c:v>16.692722452101027</c:v>
                      </c:pt>
                      <c:pt idx="9">
                        <c:v>21.513690142528432</c:v>
                      </c:pt>
                      <c:pt idx="10">
                        <c:v>35.350021311172313</c:v>
                      </c:pt>
                      <c:pt idx="11">
                        <c:v>43.712764643685169</c:v>
                      </c:pt>
                      <c:pt idx="12">
                        <c:v>53.761477437976318</c:v>
                      </c:pt>
                      <c:pt idx="13">
                        <c:v>66.46104988046585</c:v>
                      </c:pt>
                      <c:pt idx="14">
                        <c:v>86.544469689079634</c:v>
                      </c:pt>
                      <c:pt idx="15">
                        <c:v>119.19367084091351</c:v>
                      </c:pt>
                      <c:pt idx="16">
                        <c:v>157.07863046522843</c:v>
                      </c:pt>
                      <c:pt idx="17">
                        <c:v>224.29637570020139</c:v>
                      </c:pt>
                      <c:pt idx="18">
                        <c:v>313.60198515479289</c:v>
                      </c:pt>
                      <c:pt idx="19">
                        <c:v>448.19825768413745</c:v>
                      </c:pt>
                      <c:pt idx="20">
                        <c:v>590.27930363097107</c:v>
                      </c:pt>
                      <c:pt idx="21">
                        <c:v>799.75096681848061</c:v>
                      </c:pt>
                      <c:pt idx="22">
                        <c:v>1029.6748656182317</c:v>
                      </c:pt>
                      <c:pt idx="23">
                        <c:v>1301.7593924963314</c:v>
                      </c:pt>
                      <c:pt idx="24">
                        <c:v>1637.5647028907138</c:v>
                      </c:pt>
                      <c:pt idx="25">
                        <c:v>2011.6501607407513</c:v>
                      </c:pt>
                      <c:pt idx="26">
                        <c:v>2411.6541742697664</c:v>
                      </c:pt>
                      <c:pt idx="27">
                        <c:v>2738.4042823872196</c:v>
                      </c:pt>
                      <c:pt idx="28">
                        <c:v>3146.8845315037661</c:v>
                      </c:pt>
                      <c:pt idx="29">
                        <c:v>3636.7070914094402</c:v>
                      </c:pt>
                      <c:pt idx="30">
                        <c:v>4005.4491240565235</c:v>
                      </c:pt>
                      <c:pt idx="31">
                        <c:v>4527.9605636022716</c:v>
                      </c:pt>
                      <c:pt idx="32">
                        <c:v>4806.2295079976175</c:v>
                      </c:pt>
                      <c:pt idx="33">
                        <c:v>5093.4334965298613</c:v>
                      </c:pt>
                      <c:pt idx="34">
                        <c:v>5428.8388718753513</c:v>
                      </c:pt>
                      <c:pt idx="35">
                        <c:v>5658.7913800150973</c:v>
                      </c:pt>
                      <c:pt idx="36">
                        <c:v>5968.3536481892552</c:v>
                      </c:pt>
                      <c:pt idx="37">
                        <c:v>6155.8533873893175</c:v>
                      </c:pt>
                      <c:pt idx="38">
                        <c:v>6214.3075853777118</c:v>
                      </c:pt>
                      <c:pt idx="39">
                        <c:v>6506.1648489842019</c:v>
                      </c:pt>
                      <c:pt idx="40">
                        <c:v>6854.1625989636432</c:v>
                      </c:pt>
                      <c:pt idx="41">
                        <c:v>7259.98693119159</c:v>
                      </c:pt>
                      <c:pt idx="42">
                        <c:v>7380.0129034396032</c:v>
                      </c:pt>
                      <c:pt idx="43">
                        <c:v>7533.0478149541868</c:v>
                      </c:pt>
                      <c:pt idx="44">
                        <c:v>7790.4111785994673</c:v>
                      </c:pt>
                      <c:pt idx="45">
                        <c:v>7846.1492435510236</c:v>
                      </c:pt>
                      <c:pt idx="46">
                        <c:v>8023.5845936482838</c:v>
                      </c:pt>
                      <c:pt idx="47">
                        <c:v>7787.9364783155952</c:v>
                      </c:pt>
                      <c:pt idx="48">
                        <c:v>7620.832258981136</c:v>
                      </c:pt>
                      <c:pt idx="49">
                        <c:v>7772.7046516916525</c:v>
                      </c:pt>
                      <c:pt idx="50">
                        <c:v>7589.434239118953</c:v>
                      </c:pt>
                      <c:pt idx="51">
                        <c:v>7663.4315118107452</c:v>
                      </c:pt>
                      <c:pt idx="52">
                        <c:v>7555.0055919251372</c:v>
                      </c:pt>
                      <c:pt idx="53">
                        <c:v>7446.8063346748368</c:v>
                      </c:pt>
                      <c:pt idx="54">
                        <c:v>7625.4774647954218</c:v>
                      </c:pt>
                      <c:pt idx="55">
                        <c:v>7634.7261025608623</c:v>
                      </c:pt>
                      <c:pt idx="56">
                        <c:v>7491.6444324369113</c:v>
                      </c:pt>
                      <c:pt idx="57">
                        <c:v>7130.0222283838002</c:v>
                      </c:pt>
                      <c:pt idx="58">
                        <c:v>6638.450520187298</c:v>
                      </c:pt>
                      <c:pt idx="59">
                        <c:v>6215.8497082960066</c:v>
                      </c:pt>
                      <c:pt idx="60">
                        <c:v>5529.0565807729381</c:v>
                      </c:pt>
                      <c:pt idx="61">
                        <c:v>4939.5656553508379</c:v>
                      </c:pt>
                      <c:pt idx="62">
                        <c:v>4416.8839508145848</c:v>
                      </c:pt>
                      <c:pt idx="63">
                        <c:v>3802.0947668270755</c:v>
                      </c:pt>
                      <c:pt idx="64">
                        <c:v>3849.906954497224</c:v>
                      </c:pt>
                      <c:pt idx="65">
                        <c:v>3488.9165303453124</c:v>
                      </c:pt>
                      <c:pt idx="66">
                        <c:v>3283.5973238249489</c:v>
                      </c:pt>
                      <c:pt idx="67">
                        <c:v>3143.2121559336165</c:v>
                      </c:pt>
                      <c:pt idx="68">
                        <c:v>3026.2489965392838</c:v>
                      </c:pt>
                      <c:pt idx="69">
                        <c:v>2798.5213083531507</c:v>
                      </c:pt>
                      <c:pt idx="70">
                        <c:v>2658.259337881565</c:v>
                      </c:pt>
                      <c:pt idx="71">
                        <c:v>2360.0657566065029</c:v>
                      </c:pt>
                      <c:pt idx="72">
                        <c:v>2207.9688325521815</c:v>
                      </c:pt>
                      <c:pt idx="73">
                        <c:v>2162.963953294272</c:v>
                      </c:pt>
                      <c:pt idx="74">
                        <c:v>2109.169805243017</c:v>
                      </c:pt>
                      <c:pt idx="75">
                        <c:v>1845.4030421229479</c:v>
                      </c:pt>
                      <c:pt idx="76">
                        <c:v>1955.669635884404</c:v>
                      </c:pt>
                      <c:pt idx="77">
                        <c:v>1816.0032197190114</c:v>
                      </c:pt>
                      <c:pt idx="78">
                        <c:v>1551.631995292651</c:v>
                      </c:pt>
                      <c:pt idx="79">
                        <c:v>1444.2349721350733</c:v>
                      </c:pt>
                      <c:pt idx="80">
                        <c:v>1179.9439948919605</c:v>
                      </c:pt>
                      <c:pt idx="81">
                        <c:v>931.25479961913697</c:v>
                      </c:pt>
                      <c:pt idx="82">
                        <c:v>876.53012901154568</c:v>
                      </c:pt>
                      <c:pt idx="83">
                        <c:v>486.84987630374752</c:v>
                      </c:pt>
                      <c:pt idx="84">
                        <c:v>346.36446713605159</c:v>
                      </c:pt>
                      <c:pt idx="85">
                        <c:v>295.19042504876876</c:v>
                      </c:pt>
                      <c:pt idx="86">
                        <c:v>241.45703411418893</c:v>
                      </c:pt>
                      <c:pt idx="87">
                        <c:v>236.77813624040351</c:v>
                      </c:pt>
                      <c:pt idx="88">
                        <c:v>209.50398743218688</c:v>
                      </c:pt>
                      <c:pt idx="89">
                        <c:v>153.47166004375373</c:v>
                      </c:pt>
                      <c:pt idx="90">
                        <c:v>143.93026903931192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3F40-49AD-9DC1-3ACF8134EF71}"/>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Synthesis_average_profile!$L$2</c15:sqref>
                        </c15:formulaRef>
                      </c:ext>
                    </c:extLst>
                    <c:strCache>
                      <c:ptCount val="1"/>
                      <c:pt idx="0">
                        <c:v>C_ECO EXCL NIG</c:v>
                      </c:pt>
                    </c:strCache>
                  </c:strRef>
                </c:tx>
                <c:spPr>
                  <a:ln w="28575" cap="rnd">
                    <a:solidFill>
                      <a:schemeClr val="accent5">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Synthesis_average_profile!$L$3:$L$93</c15:sqref>
                        </c15:formulaRef>
                      </c:ext>
                    </c:extLst>
                    <c:numCache>
                      <c:formatCode>General</c:formatCode>
                      <c:ptCount val="91"/>
                      <c:pt idx="0">
                        <c:v>999.68320964282316</c:v>
                      </c:pt>
                      <c:pt idx="1">
                        <c:v>1000.9495775922172</c:v>
                      </c:pt>
                      <c:pt idx="2">
                        <c:v>1010.5428209228778</c:v>
                      </c:pt>
                      <c:pt idx="3">
                        <c:v>1093.2211806659477</c:v>
                      </c:pt>
                      <c:pt idx="4">
                        <c:v>1144.2890079166345</c:v>
                      </c:pt>
                      <c:pt idx="5">
                        <c:v>1207.7119987865392</c:v>
                      </c:pt>
                      <c:pt idx="6">
                        <c:v>1296.1868320070471</c:v>
                      </c:pt>
                      <c:pt idx="7">
                        <c:v>1370.2058498358308</c:v>
                      </c:pt>
                      <c:pt idx="8">
                        <c:v>1454.0925313320361</c:v>
                      </c:pt>
                      <c:pt idx="9">
                        <c:v>1515.1197364103095</c:v>
                      </c:pt>
                      <c:pt idx="10">
                        <c:v>1606.3873825773933</c:v>
                      </c:pt>
                      <c:pt idx="11">
                        <c:v>1671.9724240930605</c:v>
                      </c:pt>
                      <c:pt idx="12">
                        <c:v>1766.2187645345086</c:v>
                      </c:pt>
                      <c:pt idx="13">
                        <c:v>1865.3575688888388</c:v>
                      </c:pt>
                      <c:pt idx="14">
                        <c:v>1935.9975791240295</c:v>
                      </c:pt>
                      <c:pt idx="15">
                        <c:v>2015.5812519937649</c:v>
                      </c:pt>
                      <c:pt idx="16">
                        <c:v>2127.320595006488</c:v>
                      </c:pt>
                      <c:pt idx="17">
                        <c:v>2188.4977999756311</c:v>
                      </c:pt>
                      <c:pt idx="18">
                        <c:v>2257.6820647291547</c:v>
                      </c:pt>
                      <c:pt idx="19">
                        <c:v>2355.4728183981852</c:v>
                      </c:pt>
                      <c:pt idx="20">
                        <c:v>2447.1427732087609</c:v>
                      </c:pt>
                      <c:pt idx="21">
                        <c:v>2585.914530960823</c:v>
                      </c:pt>
                      <c:pt idx="22">
                        <c:v>2658.1643938134043</c:v>
                      </c:pt>
                      <c:pt idx="23">
                        <c:v>2744.3661530922413</c:v>
                      </c:pt>
                      <c:pt idx="24">
                        <c:v>2788.9167795369899</c:v>
                      </c:pt>
                      <c:pt idx="25">
                        <c:v>2741.3339000567562</c:v>
                      </c:pt>
                      <c:pt idx="26">
                        <c:v>2785.2477637525299</c:v>
                      </c:pt>
                      <c:pt idx="27">
                        <c:v>2795.2577204352469</c:v>
                      </c:pt>
                      <c:pt idx="28">
                        <c:v>2806.281154106297</c:v>
                      </c:pt>
                      <c:pt idx="29">
                        <c:v>2820.7721414048101</c:v>
                      </c:pt>
                      <c:pt idx="30">
                        <c:v>2794.4969850401408</c:v>
                      </c:pt>
                      <c:pt idx="31">
                        <c:v>2805.5655446380279</c:v>
                      </c:pt>
                      <c:pt idx="32">
                        <c:v>2777.1376883136281</c:v>
                      </c:pt>
                      <c:pt idx="33">
                        <c:v>2761.1255448627876</c:v>
                      </c:pt>
                      <c:pt idx="34">
                        <c:v>2735.4372546010845</c:v>
                      </c:pt>
                      <c:pt idx="35">
                        <c:v>2688.0741824969136</c:v>
                      </c:pt>
                      <c:pt idx="36">
                        <c:v>2650.5391700670671</c:v>
                      </c:pt>
                      <c:pt idx="37">
                        <c:v>2626.7237570631555</c:v>
                      </c:pt>
                      <c:pt idx="38">
                        <c:v>2603.4042846176408</c:v>
                      </c:pt>
                      <c:pt idx="39">
                        <c:v>2593.4640226133602</c:v>
                      </c:pt>
                      <c:pt idx="40">
                        <c:v>2570.7204777723337</c:v>
                      </c:pt>
                      <c:pt idx="41">
                        <c:v>2563.1625616951155</c:v>
                      </c:pt>
                      <c:pt idx="42">
                        <c:v>2546.5994136337699</c:v>
                      </c:pt>
                      <c:pt idx="43">
                        <c:v>2534.0087833845714</c:v>
                      </c:pt>
                      <c:pt idx="44">
                        <c:v>2525.8244911614138</c:v>
                      </c:pt>
                      <c:pt idx="45">
                        <c:v>2518.7624905442276</c:v>
                      </c:pt>
                      <c:pt idx="46">
                        <c:v>2513.5576297889811</c:v>
                      </c:pt>
                      <c:pt idx="47">
                        <c:v>2504.5002959192998</c:v>
                      </c:pt>
                      <c:pt idx="48">
                        <c:v>2494.3965473309813</c:v>
                      </c:pt>
                      <c:pt idx="49">
                        <c:v>2483.6005100255634</c:v>
                      </c:pt>
                      <c:pt idx="50">
                        <c:v>2467.2232356324216</c:v>
                      </c:pt>
                      <c:pt idx="51">
                        <c:v>2454.6911991680272</c:v>
                      </c:pt>
                      <c:pt idx="52">
                        <c:v>2448.170752799831</c:v>
                      </c:pt>
                      <c:pt idx="53">
                        <c:v>2446.0316076251047</c:v>
                      </c:pt>
                      <c:pt idx="54">
                        <c:v>2446.7057262644671</c:v>
                      </c:pt>
                      <c:pt idx="55">
                        <c:v>2448.6342093580615</c:v>
                      </c:pt>
                      <c:pt idx="56">
                        <c:v>2449.8863414985249</c:v>
                      </c:pt>
                      <c:pt idx="57">
                        <c:v>2445.987214519967</c:v>
                      </c:pt>
                      <c:pt idx="58">
                        <c:v>2438.9503187681184</c:v>
                      </c:pt>
                      <c:pt idx="59">
                        <c:v>2435.2686647548117</c:v>
                      </c:pt>
                      <c:pt idx="60">
                        <c:v>2430.3615475924971</c:v>
                      </c:pt>
                      <c:pt idx="61">
                        <c:v>2427.7358801659952</c:v>
                      </c:pt>
                      <c:pt idx="62">
                        <c:v>2433.0340373380568</c:v>
                      </c:pt>
                      <c:pt idx="63">
                        <c:v>2442.2253488549895</c:v>
                      </c:pt>
                      <c:pt idx="64">
                        <c:v>2449.0305293238475</c:v>
                      </c:pt>
                      <c:pt idx="65">
                        <c:v>2458.0618245747646</c:v>
                      </c:pt>
                      <c:pt idx="66">
                        <c:v>2460.1922299498683</c:v>
                      </c:pt>
                      <c:pt idx="67">
                        <c:v>2448.5831632787585</c:v>
                      </c:pt>
                      <c:pt idx="68">
                        <c:v>2428.2629149318373</c:v>
                      </c:pt>
                      <c:pt idx="69">
                        <c:v>2411.288445505837</c:v>
                      </c:pt>
                      <c:pt idx="70">
                        <c:v>2390.5279609700956</c:v>
                      </c:pt>
                      <c:pt idx="71">
                        <c:v>2378.561785314344</c:v>
                      </c:pt>
                      <c:pt idx="72">
                        <c:v>2381.9051137895603</c:v>
                      </c:pt>
                      <c:pt idx="73">
                        <c:v>2400.1276848620109</c:v>
                      </c:pt>
                      <c:pt idx="74">
                        <c:v>2419.1479273891605</c:v>
                      </c:pt>
                      <c:pt idx="75">
                        <c:v>2446.6140933431452</c:v>
                      </c:pt>
                      <c:pt idx="76">
                        <c:v>2478.2731851234043</c:v>
                      </c:pt>
                      <c:pt idx="77">
                        <c:v>2503.0977190119602</c:v>
                      </c:pt>
                      <c:pt idx="78">
                        <c:v>2521.7328185402671</c:v>
                      </c:pt>
                      <c:pt idx="79">
                        <c:v>2548.8463881433372</c:v>
                      </c:pt>
                      <c:pt idx="80">
                        <c:v>2586.3339429276034</c:v>
                      </c:pt>
                      <c:pt idx="81">
                        <c:v>2631.4029601290631</c:v>
                      </c:pt>
                      <c:pt idx="82">
                        <c:v>2696.2694196625521</c:v>
                      </c:pt>
                      <c:pt idx="83">
                        <c:v>2761.5417189746854</c:v>
                      </c:pt>
                      <c:pt idx="84">
                        <c:v>2833.9208643876414</c:v>
                      </c:pt>
                      <c:pt idx="85">
                        <c:v>2908.6680560440745</c:v>
                      </c:pt>
                      <c:pt idx="86">
                        <c:v>2967.3232456622168</c:v>
                      </c:pt>
                      <c:pt idx="87">
                        <c:v>3008.6287028909783</c:v>
                      </c:pt>
                      <c:pt idx="88">
                        <c:v>3046.6403663729629</c:v>
                      </c:pt>
                      <c:pt idx="89">
                        <c:v>3035.0011901409371</c:v>
                      </c:pt>
                      <c:pt idx="90">
                        <c:v>2837.140012468738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3F40-49AD-9DC1-3ACF8134EF71}"/>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Synthesis_average_profile!$M$2</c15:sqref>
                        </c15:formulaRef>
                      </c:ext>
                    </c:extLst>
                    <c:strCache>
                      <c:ptCount val="1"/>
                      <c:pt idx="0">
                        <c:v>YL_ECO EXCL NIG</c:v>
                      </c:pt>
                    </c:strCache>
                  </c:strRef>
                </c:tx>
                <c:spPr>
                  <a:ln w="28575" cap="rnd">
                    <a:solidFill>
                      <a:schemeClr val="accent6">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Synthesis_average_profile!$A$3:$A$93</c15:sqref>
                        </c15:formulaRef>
                      </c:ext>
                    </c:extLst>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Synthesis_average_profile!$M$3:$M$93</c15:sqref>
                        </c15:formulaRef>
                      </c:ext>
                    </c:extLst>
                    <c:numCache>
                      <c:formatCode>General</c:formatCode>
                      <c:ptCount val="91"/>
                      <c:pt idx="0">
                        <c:v>0</c:v>
                      </c:pt>
                      <c:pt idx="1">
                        <c:v>0</c:v>
                      </c:pt>
                      <c:pt idx="2">
                        <c:v>0</c:v>
                      </c:pt>
                      <c:pt idx="3">
                        <c:v>0</c:v>
                      </c:pt>
                      <c:pt idx="4">
                        <c:v>0</c:v>
                      </c:pt>
                      <c:pt idx="5">
                        <c:v>6.133938499177396</c:v>
                      </c:pt>
                      <c:pt idx="6">
                        <c:v>12.784355163656663</c:v>
                      </c:pt>
                      <c:pt idx="7">
                        <c:v>24.131153906263073</c:v>
                      </c:pt>
                      <c:pt idx="8">
                        <c:v>28.824562515243194</c:v>
                      </c:pt>
                      <c:pt idx="9">
                        <c:v>37.690644802679856</c:v>
                      </c:pt>
                      <c:pt idx="10">
                        <c:v>64.44285803043158</c:v>
                      </c:pt>
                      <c:pt idx="11">
                        <c:v>81.498051662469791</c:v>
                      </c:pt>
                      <c:pt idx="12">
                        <c:v>98.276290958619157</c:v>
                      </c:pt>
                      <c:pt idx="13">
                        <c:v>120.91603972090248</c:v>
                      </c:pt>
                      <c:pt idx="14">
                        <c:v>153.17417481235037</c:v>
                      </c:pt>
                      <c:pt idx="15">
                        <c:v>198.3170299290357</c:v>
                      </c:pt>
                      <c:pt idx="16">
                        <c:v>259.78187778368698</c:v>
                      </c:pt>
                      <c:pt idx="17">
                        <c:v>342.02253483000754</c:v>
                      </c:pt>
                      <c:pt idx="18">
                        <c:v>443.8368022284036</c:v>
                      </c:pt>
                      <c:pt idx="19">
                        <c:v>565.85979555542951</c:v>
                      </c:pt>
                      <c:pt idx="20">
                        <c:v>715.36693250492169</c:v>
                      </c:pt>
                      <c:pt idx="21">
                        <c:v>890.72368959734627</c:v>
                      </c:pt>
                      <c:pt idx="22">
                        <c:v>1095.0537682406271</c:v>
                      </c:pt>
                      <c:pt idx="23">
                        <c:v>1325.5149332120063</c:v>
                      </c:pt>
                      <c:pt idx="24">
                        <c:v>1574.2623650471301</c:v>
                      </c:pt>
                      <c:pt idx="25">
                        <c:v>1831.8059217460259</c:v>
                      </c:pt>
                      <c:pt idx="26">
                        <c:v>2077.9710838011861</c:v>
                      </c:pt>
                      <c:pt idx="27">
                        <c:v>2308.6430095240253</c:v>
                      </c:pt>
                      <c:pt idx="28">
                        <c:v>2528.5424903090575</c:v>
                      </c:pt>
                      <c:pt idx="29">
                        <c:v>2727.9087108885346</c:v>
                      </c:pt>
                      <c:pt idx="30">
                        <c:v>2926.2620647697231</c:v>
                      </c:pt>
                      <c:pt idx="31">
                        <c:v>3121.5736386675203</c:v>
                      </c:pt>
                      <c:pt idx="32">
                        <c:v>3306.9721490682423</c:v>
                      </c:pt>
                      <c:pt idx="33">
                        <c:v>3466.5302032113987</c:v>
                      </c:pt>
                      <c:pt idx="34">
                        <c:v>3607.3020690288231</c:v>
                      </c:pt>
                      <c:pt idx="35">
                        <c:v>3718.0712177268088</c:v>
                      </c:pt>
                      <c:pt idx="36">
                        <c:v>3811.2178088655623</c:v>
                      </c:pt>
                      <c:pt idx="37">
                        <c:v>3889.1834122504988</c:v>
                      </c:pt>
                      <c:pt idx="38">
                        <c:v>3963.1213985982681</c:v>
                      </c:pt>
                      <c:pt idx="39">
                        <c:v>4028.5037924549069</c:v>
                      </c:pt>
                      <c:pt idx="40">
                        <c:v>4095.10160178557</c:v>
                      </c:pt>
                      <c:pt idx="41">
                        <c:v>4162.6231599133416</c:v>
                      </c:pt>
                      <c:pt idx="42">
                        <c:v>4225.6923947073328</c:v>
                      </c:pt>
                      <c:pt idx="43">
                        <c:v>4281.3530337618849</c:v>
                      </c:pt>
                      <c:pt idx="44">
                        <c:v>4325.4347703292988</c:v>
                      </c:pt>
                      <c:pt idx="45">
                        <c:v>4359.781352816879</c:v>
                      </c:pt>
                      <c:pt idx="46">
                        <c:v>4380.6125092780385</c:v>
                      </c:pt>
                      <c:pt idx="47">
                        <c:v>4387.8645438074527</c:v>
                      </c:pt>
                      <c:pt idx="48">
                        <c:v>4387.9524579070958</c:v>
                      </c:pt>
                      <c:pt idx="49">
                        <c:v>4374.8062264921928</c:v>
                      </c:pt>
                      <c:pt idx="50">
                        <c:v>4350.8551862653576</c:v>
                      </c:pt>
                      <c:pt idx="51">
                        <c:v>4321.1325910857158</c:v>
                      </c:pt>
                      <c:pt idx="52">
                        <c:v>4283.3516178563686</c:v>
                      </c:pt>
                      <c:pt idx="53">
                        <c:v>4242.3340300412556</c:v>
                      </c:pt>
                      <c:pt idx="54">
                        <c:v>4211.4027927625639</c:v>
                      </c:pt>
                      <c:pt idx="55">
                        <c:v>4169.3022390859096</c:v>
                      </c:pt>
                      <c:pt idx="56">
                        <c:v>4100.4119679480027</c:v>
                      </c:pt>
                      <c:pt idx="57">
                        <c:v>3981.9377476154741</c:v>
                      </c:pt>
                      <c:pt idx="58">
                        <c:v>3788.2319376523037</c:v>
                      </c:pt>
                      <c:pt idx="59">
                        <c:v>3571.2369175323265</c:v>
                      </c:pt>
                      <c:pt idx="60">
                        <c:v>3295.9142820723146</c:v>
                      </c:pt>
                      <c:pt idx="61">
                        <c:v>3011.2853759801033</c:v>
                      </c:pt>
                      <c:pt idx="62">
                        <c:v>2751.1706090635025</c:v>
                      </c:pt>
                      <c:pt idx="63">
                        <c:v>2543.4804131393666</c:v>
                      </c:pt>
                      <c:pt idx="64">
                        <c:v>2343.6764272763535</c:v>
                      </c:pt>
                      <c:pt idx="65">
                        <c:v>2140.545380414816</c:v>
                      </c:pt>
                      <c:pt idx="66">
                        <c:v>1968.193950171483</c:v>
                      </c:pt>
                      <c:pt idx="67">
                        <c:v>1790.5196662955263</c:v>
                      </c:pt>
                      <c:pt idx="68">
                        <c:v>1583.961528547896</c:v>
                      </c:pt>
                      <c:pt idx="69">
                        <c:v>1409.0483698080868</c:v>
                      </c:pt>
                      <c:pt idx="70">
                        <c:v>1258.4630925929271</c:v>
                      </c:pt>
                      <c:pt idx="71">
                        <c:v>1130.4293643153483</c:v>
                      </c:pt>
                      <c:pt idx="72">
                        <c:v>1034.4878567790656</c:v>
                      </c:pt>
                      <c:pt idx="73">
                        <c:v>951.51210400256571</c:v>
                      </c:pt>
                      <c:pt idx="74">
                        <c:v>866.23222814138887</c:v>
                      </c:pt>
                      <c:pt idx="75">
                        <c:v>781.74349300467873</c:v>
                      </c:pt>
                      <c:pt idx="76">
                        <c:v>712.19730742955005</c:v>
                      </c:pt>
                      <c:pt idx="77">
                        <c:v>648.86192130139614</c:v>
                      </c:pt>
                      <c:pt idx="78">
                        <c:v>583.52051316317363</c:v>
                      </c:pt>
                      <c:pt idx="79">
                        <c:v>520.38144943684631</c:v>
                      </c:pt>
                      <c:pt idx="80">
                        <c:v>453.38153408607843</c:v>
                      </c:pt>
                      <c:pt idx="81">
                        <c:v>394.3235403629244</c:v>
                      </c:pt>
                      <c:pt idx="82">
                        <c:v>347.08616984926442</c:v>
                      </c:pt>
                      <c:pt idx="83">
                        <c:v>308.62115591908292</c:v>
                      </c:pt>
                      <c:pt idx="84">
                        <c:v>284.85529662487801</c:v>
                      </c:pt>
                      <c:pt idx="85">
                        <c:v>265.81333913687013</c:v>
                      </c:pt>
                      <c:pt idx="86">
                        <c:v>248.55715421958416</c:v>
                      </c:pt>
                      <c:pt idx="87">
                        <c:v>230.38621163242414</c:v>
                      </c:pt>
                      <c:pt idx="88">
                        <c:v>216.96757489594685</c:v>
                      </c:pt>
                      <c:pt idx="89">
                        <c:v>206.63021413886591</c:v>
                      </c:pt>
                      <c:pt idx="90">
                        <c:v>192.07555593020251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3F40-49AD-9DC1-3ACF8134EF71}"/>
                  </c:ext>
                </c:extLst>
              </c15:ser>
            </c15:filteredLineSeries>
          </c:ext>
        </c:extLst>
      </c:lineChart>
      <c:catAx>
        <c:axId val="-5552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555234832"/>
        <c:crosses val="autoZero"/>
        <c:auto val="1"/>
        <c:lblAlgn val="ctr"/>
        <c:lblOffset val="100"/>
        <c:noMultiLvlLbl val="0"/>
      </c:catAx>
      <c:valAx>
        <c:axId val="-555234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55523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Synthesis of average profile of subregions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plotArea>
      <c:layout/>
      <c:lineChart>
        <c:grouping val="standard"/>
        <c:varyColors val="0"/>
        <c:ser>
          <c:idx val="0"/>
          <c:order val="0"/>
          <c:tx>
            <c:strRef>
              <c:f>Synthesis_average_profile!$B$2</c:f>
              <c:strCache>
                <c:ptCount val="1"/>
                <c:pt idx="0">
                  <c:v>C_MRU</c:v>
                </c:pt>
              </c:strCache>
            </c:strRef>
          </c:tx>
          <c:spPr>
            <a:ln w="28575" cap="rnd">
              <a:solidFill>
                <a:schemeClr val="accent1"/>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Synthesis_average_profile!$B$3:$B$93</c:f>
              <c:numCache>
                <c:formatCode>General</c:formatCode>
                <c:ptCount val="91"/>
                <c:pt idx="0">
                  <c:v>1031.5838337939313</c:v>
                </c:pt>
                <c:pt idx="1">
                  <c:v>1013.3312585667275</c:v>
                </c:pt>
                <c:pt idx="2">
                  <c:v>1018.4493139178976</c:v>
                </c:pt>
                <c:pt idx="3">
                  <c:v>1072.1344415857707</c:v>
                </c:pt>
                <c:pt idx="4">
                  <c:v>1105.6223057817183</c:v>
                </c:pt>
                <c:pt idx="5">
                  <c:v>1216.9082991933274</c:v>
                </c:pt>
                <c:pt idx="6">
                  <c:v>1295.6077409576271</c:v>
                </c:pt>
                <c:pt idx="7">
                  <c:v>1387.5307760712985</c:v>
                </c:pt>
                <c:pt idx="8">
                  <c:v>1467.3673265720545</c:v>
                </c:pt>
                <c:pt idx="9">
                  <c:v>1526.2729609551668</c:v>
                </c:pt>
                <c:pt idx="10">
                  <c:v>1627.1910757591761</c:v>
                </c:pt>
                <c:pt idx="11">
                  <c:v>1689.6080822154436</c:v>
                </c:pt>
                <c:pt idx="12">
                  <c:v>1804.6307366073543</c:v>
                </c:pt>
                <c:pt idx="13">
                  <c:v>1916.2689298737084</c:v>
                </c:pt>
                <c:pt idx="14">
                  <c:v>2032.7265206953521</c:v>
                </c:pt>
                <c:pt idx="15">
                  <c:v>2080.3950232343045</c:v>
                </c:pt>
                <c:pt idx="16">
                  <c:v>2249.6222143511895</c:v>
                </c:pt>
                <c:pt idx="17">
                  <c:v>2275.7761503584679</c:v>
                </c:pt>
                <c:pt idx="18">
                  <c:v>2309.4485674970047</c:v>
                </c:pt>
                <c:pt idx="19">
                  <c:v>2435.4632974772585</c:v>
                </c:pt>
                <c:pt idx="20">
                  <c:v>2441.0182095571467</c:v>
                </c:pt>
                <c:pt idx="21">
                  <c:v>2643.0082427638199</c:v>
                </c:pt>
                <c:pt idx="22">
                  <c:v>2657.1746041773395</c:v>
                </c:pt>
                <c:pt idx="23">
                  <c:v>2693.8204040238861</c:v>
                </c:pt>
                <c:pt idx="24">
                  <c:v>2748.5174699199151</c:v>
                </c:pt>
                <c:pt idx="25">
                  <c:v>2533.3614205775898</c:v>
                </c:pt>
                <c:pt idx="26">
                  <c:v>2568.1667566545852</c:v>
                </c:pt>
                <c:pt idx="27">
                  <c:v>2536.7694864446039</c:v>
                </c:pt>
                <c:pt idx="28">
                  <c:v>2566.6820090863575</c:v>
                </c:pt>
                <c:pt idx="29">
                  <c:v>2571.3294235291323</c:v>
                </c:pt>
                <c:pt idx="30">
                  <c:v>2477.779833828773</c:v>
                </c:pt>
                <c:pt idx="31">
                  <c:v>2463.0279098953597</c:v>
                </c:pt>
                <c:pt idx="32">
                  <c:v>2442.4057441833693</c:v>
                </c:pt>
                <c:pt idx="33">
                  <c:v>2425.8425996439191</c:v>
                </c:pt>
                <c:pt idx="34">
                  <c:v>2408.3370666066921</c:v>
                </c:pt>
                <c:pt idx="35">
                  <c:v>2394.7134095323881</c:v>
                </c:pt>
                <c:pt idx="36">
                  <c:v>2383.3612369751309</c:v>
                </c:pt>
                <c:pt idx="37">
                  <c:v>2372.7007894518729</c:v>
                </c:pt>
                <c:pt idx="38">
                  <c:v>2364.4768385814027</c:v>
                </c:pt>
                <c:pt idx="39">
                  <c:v>2358.0965097710518</c:v>
                </c:pt>
                <c:pt idx="40">
                  <c:v>2351.3101200131096</c:v>
                </c:pt>
                <c:pt idx="41">
                  <c:v>2340.5258539029342</c:v>
                </c:pt>
                <c:pt idx="42">
                  <c:v>2328.3115682600674</c:v>
                </c:pt>
                <c:pt idx="43">
                  <c:v>2314.2925795384263</c:v>
                </c:pt>
                <c:pt idx="44">
                  <c:v>2299.1292165988243</c:v>
                </c:pt>
                <c:pt idx="45">
                  <c:v>2282.2935977881511</c:v>
                </c:pt>
                <c:pt idx="46">
                  <c:v>2263.1821827162521</c:v>
                </c:pt>
                <c:pt idx="47">
                  <c:v>2244.9788007644856</c:v>
                </c:pt>
                <c:pt idx="48">
                  <c:v>2229.4368394401195</c:v>
                </c:pt>
                <c:pt idx="49">
                  <c:v>2217.4724254462208</c:v>
                </c:pt>
                <c:pt idx="50">
                  <c:v>2206.4816419887829</c:v>
                </c:pt>
                <c:pt idx="51">
                  <c:v>2195.2469379657582</c:v>
                </c:pt>
                <c:pt idx="52">
                  <c:v>2184.1418542298052</c:v>
                </c:pt>
                <c:pt idx="53">
                  <c:v>2173.8029277347791</c:v>
                </c:pt>
                <c:pt idx="54">
                  <c:v>2165.5551982083812</c:v>
                </c:pt>
                <c:pt idx="55">
                  <c:v>2159.9437132472717</c:v>
                </c:pt>
                <c:pt idx="56">
                  <c:v>2156.2947868872188</c:v>
                </c:pt>
                <c:pt idx="57">
                  <c:v>2152.9909034333105</c:v>
                </c:pt>
                <c:pt idx="58">
                  <c:v>2151.5824472363311</c:v>
                </c:pt>
                <c:pt idx="59">
                  <c:v>2153.1701998548178</c:v>
                </c:pt>
                <c:pt idx="60">
                  <c:v>2154.4781398005366</c:v>
                </c:pt>
                <c:pt idx="61">
                  <c:v>2156.5901507211847</c:v>
                </c:pt>
                <c:pt idx="62">
                  <c:v>2163.3705565461805</c:v>
                </c:pt>
                <c:pt idx="63">
                  <c:v>2171.7172472338075</c:v>
                </c:pt>
                <c:pt idx="64">
                  <c:v>2174.8503515670345</c:v>
                </c:pt>
                <c:pt idx="65">
                  <c:v>2176.5379010688534</c:v>
                </c:pt>
                <c:pt idx="66">
                  <c:v>2171.2365418103477</c:v>
                </c:pt>
                <c:pt idx="67">
                  <c:v>2156.292238680132</c:v>
                </c:pt>
                <c:pt idx="68">
                  <c:v>2140.1303129543885</c:v>
                </c:pt>
                <c:pt idx="69">
                  <c:v>2128.9040194309355</c:v>
                </c:pt>
                <c:pt idx="70">
                  <c:v>2118.4536834536311</c:v>
                </c:pt>
                <c:pt idx="71">
                  <c:v>2112.0761928217426</c:v>
                </c:pt>
                <c:pt idx="72">
                  <c:v>2109.7124912733343</c:v>
                </c:pt>
                <c:pt idx="73">
                  <c:v>2106.8535530068307</c:v>
                </c:pt>
                <c:pt idx="74">
                  <c:v>2097.3376255086996</c:v>
                </c:pt>
                <c:pt idx="75">
                  <c:v>2081.3442756466748</c:v>
                </c:pt>
                <c:pt idx="76">
                  <c:v>2061.4264567524992</c:v>
                </c:pt>
                <c:pt idx="77">
                  <c:v>2045.4735467865351</c:v>
                </c:pt>
                <c:pt idx="78">
                  <c:v>2040.3951572767801</c:v>
                </c:pt>
                <c:pt idx="79">
                  <c:v>2048.1950948472759</c:v>
                </c:pt>
                <c:pt idx="80">
                  <c:v>2067.3364042138105</c:v>
                </c:pt>
                <c:pt idx="81">
                  <c:v>2095.3055384460331</c:v>
                </c:pt>
                <c:pt idx="82">
                  <c:v>2134.7373466153495</c:v>
                </c:pt>
                <c:pt idx="83">
                  <c:v>2184.9718253905289</c:v>
                </c:pt>
                <c:pt idx="84">
                  <c:v>2236.025516579261</c:v>
                </c:pt>
                <c:pt idx="85">
                  <c:v>2265.0400892528432</c:v>
                </c:pt>
                <c:pt idx="86">
                  <c:v>2258.5956376761233</c:v>
                </c:pt>
                <c:pt idx="87">
                  <c:v>2233.9392347509588</c:v>
                </c:pt>
                <c:pt idx="88">
                  <c:v>2210.374140124532</c:v>
                </c:pt>
                <c:pt idx="89">
                  <c:v>2199.3787128646409</c:v>
                </c:pt>
                <c:pt idx="90">
                  <c:v>2216.9980441237631</c:v>
                </c:pt>
              </c:numCache>
            </c:numRef>
          </c:val>
          <c:smooth val="0"/>
          <c:extLst xmlns:c16r2="http://schemas.microsoft.com/office/drawing/2015/06/chart">
            <c:ext xmlns:c16="http://schemas.microsoft.com/office/drawing/2014/chart" uri="{C3380CC4-5D6E-409C-BE32-E72D297353CC}">
              <c16:uniqueId val="{00000000-6A9A-4922-B0B8-8F1E41541BE0}"/>
            </c:ext>
          </c:extLst>
        </c:ser>
        <c:ser>
          <c:idx val="1"/>
          <c:order val="1"/>
          <c:tx>
            <c:strRef>
              <c:f>Synthesis_average_profile!$C$2</c:f>
              <c:strCache>
                <c:ptCount val="1"/>
                <c:pt idx="0">
                  <c:v>YL_MRU</c:v>
                </c:pt>
              </c:strCache>
            </c:strRef>
          </c:tx>
          <c:spPr>
            <a:ln w="28575" cap="rnd">
              <a:solidFill>
                <a:schemeClr val="accent2"/>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Synthesis_average_profile!$C$3:$C$93</c:f>
              <c:numCache>
                <c:formatCode>General</c:formatCode>
                <c:ptCount val="91"/>
                <c:pt idx="0">
                  <c:v>0</c:v>
                </c:pt>
                <c:pt idx="1">
                  <c:v>0</c:v>
                </c:pt>
                <c:pt idx="2">
                  <c:v>0</c:v>
                </c:pt>
                <c:pt idx="3">
                  <c:v>0</c:v>
                </c:pt>
                <c:pt idx="4">
                  <c:v>0</c:v>
                </c:pt>
                <c:pt idx="5">
                  <c:v>0.54978212777188751</c:v>
                </c:pt>
                <c:pt idx="6">
                  <c:v>7.4222746994226361</c:v>
                </c:pt>
                <c:pt idx="7">
                  <c:v>10.441092468292799</c:v>
                </c:pt>
                <c:pt idx="8">
                  <c:v>13.344651221262977</c:v>
                </c:pt>
                <c:pt idx="9">
                  <c:v>16.505332474616438</c:v>
                </c:pt>
                <c:pt idx="10">
                  <c:v>21.529718882577949</c:v>
                </c:pt>
                <c:pt idx="11">
                  <c:v>29.51864287816321</c:v>
                </c:pt>
                <c:pt idx="12">
                  <c:v>42.205307798265551</c:v>
                </c:pt>
                <c:pt idx="13">
                  <c:v>61.19747062371674</c:v>
                </c:pt>
                <c:pt idx="14">
                  <c:v>90.396525514679396</c:v>
                </c:pt>
                <c:pt idx="15">
                  <c:v>135.33761649463204</c:v>
                </c:pt>
                <c:pt idx="16">
                  <c:v>200.22342642166083</c:v>
                </c:pt>
                <c:pt idx="17">
                  <c:v>287.97200108479552</c:v>
                </c:pt>
                <c:pt idx="18">
                  <c:v>399.98534937894078</c:v>
                </c:pt>
                <c:pt idx="19">
                  <c:v>533.81753503647451</c:v>
                </c:pt>
                <c:pt idx="20">
                  <c:v>686.74260710535509</c:v>
                </c:pt>
                <c:pt idx="21">
                  <c:v>856.10738936922485</c:v>
                </c:pt>
                <c:pt idx="22">
                  <c:v>1043.6035930724433</c:v>
                </c:pt>
                <c:pt idx="23">
                  <c:v>1255.195001303606</c:v>
                </c:pt>
                <c:pt idx="24">
                  <c:v>1487.7480488686811</c:v>
                </c:pt>
                <c:pt idx="25">
                  <c:v>1737.7070293786762</c:v>
                </c:pt>
                <c:pt idx="26">
                  <c:v>1994.4712505566597</c:v>
                </c:pt>
                <c:pt idx="27">
                  <c:v>2247.3677826245153</c:v>
                </c:pt>
                <c:pt idx="28">
                  <c:v>2485.4304693794047</c:v>
                </c:pt>
                <c:pt idx="29">
                  <c:v>2703.0845200644362</c:v>
                </c:pt>
                <c:pt idx="30">
                  <c:v>2905.4679003408578</c:v>
                </c:pt>
                <c:pt idx="31">
                  <c:v>3096.620752038968</c:v>
                </c:pt>
                <c:pt idx="32">
                  <c:v>3278.7456285444196</c:v>
                </c:pt>
                <c:pt idx="33">
                  <c:v>3443.8433752131532</c:v>
                </c:pt>
                <c:pt idx="34">
                  <c:v>3580.5885442987305</c:v>
                </c:pt>
                <c:pt idx="35">
                  <c:v>3693.731126422625</c:v>
                </c:pt>
                <c:pt idx="36">
                  <c:v>3789.267858971305</c:v>
                </c:pt>
                <c:pt idx="37">
                  <c:v>3875.546718059356</c:v>
                </c:pt>
                <c:pt idx="38">
                  <c:v>3956.6075982844804</c:v>
                </c:pt>
                <c:pt idx="39">
                  <c:v>4038.8305048759912</c:v>
                </c:pt>
                <c:pt idx="40">
                  <c:v>4124.3114561752009</c:v>
                </c:pt>
                <c:pt idx="41">
                  <c:v>4208.9847644660404</c:v>
                </c:pt>
                <c:pt idx="42">
                  <c:v>4279.7896113489433</c:v>
                </c:pt>
                <c:pt idx="43">
                  <c:v>4328.1450445501796</c:v>
                </c:pt>
                <c:pt idx="44">
                  <c:v>4351.0987007586773</c:v>
                </c:pt>
                <c:pt idx="45">
                  <c:v>4352.1191999650955</c:v>
                </c:pt>
                <c:pt idx="46">
                  <c:v>4333.0854334886426</c:v>
                </c:pt>
                <c:pt idx="47">
                  <c:v>4291.389673396242</c:v>
                </c:pt>
                <c:pt idx="48">
                  <c:v>4230.5430248104885</c:v>
                </c:pt>
                <c:pt idx="49">
                  <c:v>4160.8171571359426</c:v>
                </c:pt>
                <c:pt idx="50">
                  <c:v>4087.5592297738049</c:v>
                </c:pt>
                <c:pt idx="51">
                  <c:v>4018.3651891112404</c:v>
                </c:pt>
                <c:pt idx="52">
                  <c:v>3944.281091563917</c:v>
                </c:pt>
                <c:pt idx="53">
                  <c:v>3872.6679706315572</c:v>
                </c:pt>
                <c:pt idx="54">
                  <c:v>3790.344370641812</c:v>
                </c:pt>
                <c:pt idx="55">
                  <c:v>3687.3209374328671</c:v>
                </c:pt>
                <c:pt idx="56">
                  <c:v>3559.5277662061253</c:v>
                </c:pt>
                <c:pt idx="57">
                  <c:v>3407.4132052706773</c:v>
                </c:pt>
                <c:pt idx="58">
                  <c:v>3238.4188911221891</c:v>
                </c:pt>
                <c:pt idx="59">
                  <c:v>3067.233339095068</c:v>
                </c:pt>
                <c:pt idx="60">
                  <c:v>2899.5494833165185</c:v>
                </c:pt>
                <c:pt idx="61">
                  <c:v>2744.4418230930019</c:v>
                </c:pt>
                <c:pt idx="62">
                  <c:v>2595.5183931797546</c:v>
                </c:pt>
                <c:pt idx="63">
                  <c:v>2440.4515596086239</c:v>
                </c:pt>
                <c:pt idx="64">
                  <c:v>2275.50424931819</c:v>
                </c:pt>
                <c:pt idx="65">
                  <c:v>2106.2273995927721</c:v>
                </c:pt>
                <c:pt idx="66">
                  <c:v>1933.5690524799415</c:v>
                </c:pt>
                <c:pt idx="67">
                  <c:v>1773.3696462623427</c:v>
                </c:pt>
                <c:pt idx="68">
                  <c:v>1615.8202810060848</c:v>
                </c:pt>
                <c:pt idx="69">
                  <c:v>1474.3008101719802</c:v>
                </c:pt>
                <c:pt idx="70">
                  <c:v>1357.6648354728693</c:v>
                </c:pt>
                <c:pt idx="71">
                  <c:v>1268.048814785755</c:v>
                </c:pt>
                <c:pt idx="72">
                  <c:v>1196.5606603656295</c:v>
                </c:pt>
                <c:pt idx="73">
                  <c:v>1117.5213077738379</c:v>
                </c:pt>
                <c:pt idx="74">
                  <c:v>1019.895172716798</c:v>
                </c:pt>
                <c:pt idx="75">
                  <c:v>914.06267720052904</c:v>
                </c:pt>
                <c:pt idx="76">
                  <c:v>810.82313798693633</c:v>
                </c:pt>
                <c:pt idx="77">
                  <c:v>720.22610824695539</c:v>
                </c:pt>
                <c:pt idx="78">
                  <c:v>639.30047029120703</c:v>
                </c:pt>
                <c:pt idx="79">
                  <c:v>564.82872462509965</c:v>
                </c:pt>
                <c:pt idx="80">
                  <c:v>493.1124062694181</c:v>
                </c:pt>
                <c:pt idx="81">
                  <c:v>428.29824399861923</c:v>
                </c:pt>
                <c:pt idx="82">
                  <c:v>374.73948054157034</c:v>
                </c:pt>
                <c:pt idx="83">
                  <c:v>330.9655687320402</c:v>
                </c:pt>
                <c:pt idx="84">
                  <c:v>313.80572074774813</c:v>
                </c:pt>
                <c:pt idx="85">
                  <c:v>296.7361557431509</c:v>
                </c:pt>
                <c:pt idx="86">
                  <c:v>274.23875125537734</c:v>
                </c:pt>
                <c:pt idx="87">
                  <c:v>245.65176129184476</c:v>
                </c:pt>
                <c:pt idx="88">
                  <c:v>220.30973486286433</c:v>
                </c:pt>
                <c:pt idx="89">
                  <c:v>203.27639399989872</c:v>
                </c:pt>
                <c:pt idx="90">
                  <c:v>196.06910598937762</c:v>
                </c:pt>
              </c:numCache>
            </c:numRef>
          </c:val>
          <c:smooth val="0"/>
          <c:extLst xmlns:c16r2="http://schemas.microsoft.com/office/drawing/2015/06/chart">
            <c:ext xmlns:c16="http://schemas.microsoft.com/office/drawing/2014/chart" uri="{C3380CC4-5D6E-409C-BE32-E72D297353CC}">
              <c16:uniqueId val="{00000001-6A9A-4922-B0B8-8F1E41541BE0}"/>
            </c:ext>
          </c:extLst>
        </c:ser>
        <c:ser>
          <c:idx val="2"/>
          <c:order val="2"/>
          <c:tx>
            <c:strRef>
              <c:f>Synthesis_average_profile!$D$2</c:f>
              <c:strCache>
                <c:ptCount val="1"/>
                <c:pt idx="0">
                  <c:v>C_GG</c:v>
                </c:pt>
              </c:strCache>
            </c:strRef>
          </c:tx>
          <c:spPr>
            <a:ln w="28575" cap="rnd">
              <a:solidFill>
                <a:schemeClr val="accent3"/>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Synthesis_average_profile!$D$3:$D$93</c:f>
              <c:numCache>
                <c:formatCode>General</c:formatCode>
                <c:ptCount val="91"/>
                <c:pt idx="0">
                  <c:v>1912.2336809899607</c:v>
                </c:pt>
                <c:pt idx="1">
                  <c:v>1239.9268331937019</c:v>
                </c:pt>
                <c:pt idx="2">
                  <c:v>1297.8590431911498</c:v>
                </c:pt>
                <c:pt idx="3">
                  <c:v>1379.7690508767907</c:v>
                </c:pt>
                <c:pt idx="4">
                  <c:v>1451.0771064746104</c:v>
                </c:pt>
                <c:pt idx="5">
                  <c:v>1551.6959303527626</c:v>
                </c:pt>
                <c:pt idx="6">
                  <c:v>1743.3076839782921</c:v>
                </c:pt>
                <c:pt idx="7">
                  <c:v>1862.7662659410732</c:v>
                </c:pt>
                <c:pt idx="8">
                  <c:v>1954.3107652304363</c:v>
                </c:pt>
                <c:pt idx="9">
                  <c:v>2004.739470726586</c:v>
                </c:pt>
                <c:pt idx="10">
                  <c:v>2148.863880293623</c:v>
                </c:pt>
                <c:pt idx="11">
                  <c:v>2203.5948775329043</c:v>
                </c:pt>
                <c:pt idx="12">
                  <c:v>2336.8911781044853</c:v>
                </c:pt>
                <c:pt idx="13">
                  <c:v>2436.7576910656871</c:v>
                </c:pt>
                <c:pt idx="14">
                  <c:v>2597.0066143631775</c:v>
                </c:pt>
                <c:pt idx="15">
                  <c:v>2738.2552374680954</c:v>
                </c:pt>
                <c:pt idx="16">
                  <c:v>2823.4664783118137</c:v>
                </c:pt>
                <c:pt idx="17">
                  <c:v>3031.7118299571307</c:v>
                </c:pt>
                <c:pt idx="18">
                  <c:v>3064.8018620130192</c:v>
                </c:pt>
                <c:pt idx="19">
                  <c:v>3132.0441703780803</c:v>
                </c:pt>
                <c:pt idx="20">
                  <c:v>3280.8207546006624</c:v>
                </c:pt>
                <c:pt idx="21">
                  <c:v>3240.7627017903405</c:v>
                </c:pt>
                <c:pt idx="22">
                  <c:v>3414.5590346354406</c:v>
                </c:pt>
                <c:pt idx="23">
                  <c:v>3485.8961841144655</c:v>
                </c:pt>
                <c:pt idx="24">
                  <c:v>3657.7226084448012</c:v>
                </c:pt>
                <c:pt idx="25">
                  <c:v>3738.0797714325108</c:v>
                </c:pt>
                <c:pt idx="26">
                  <c:v>3688.6207475913038</c:v>
                </c:pt>
                <c:pt idx="27">
                  <c:v>3774.4790110658737</c:v>
                </c:pt>
                <c:pt idx="28">
                  <c:v>3855.0958288586335</c:v>
                </c:pt>
                <c:pt idx="29">
                  <c:v>3829.1916021275638</c:v>
                </c:pt>
                <c:pt idx="30">
                  <c:v>3833.4730178248874</c:v>
                </c:pt>
                <c:pt idx="31">
                  <c:v>3838.4190106622182</c:v>
                </c:pt>
                <c:pt idx="32">
                  <c:v>3853.5686039209636</c:v>
                </c:pt>
                <c:pt idx="33">
                  <c:v>3771.2369310420759</c:v>
                </c:pt>
                <c:pt idx="34">
                  <c:v>3781.6150909965322</c:v>
                </c:pt>
                <c:pt idx="35">
                  <c:v>3832.7117992752792</c:v>
                </c:pt>
                <c:pt idx="36">
                  <c:v>3804.2542180337919</c:v>
                </c:pt>
                <c:pt idx="37">
                  <c:v>3883.4694377392752</c:v>
                </c:pt>
                <c:pt idx="38">
                  <c:v>3881.8423815591932</c:v>
                </c:pt>
                <c:pt idx="39">
                  <c:v>3911.2768924771713</c:v>
                </c:pt>
                <c:pt idx="40">
                  <c:v>3904.1914684762692</c:v>
                </c:pt>
                <c:pt idx="41">
                  <c:v>3850.9476546651299</c:v>
                </c:pt>
                <c:pt idx="42">
                  <c:v>3789.1722335519835</c:v>
                </c:pt>
                <c:pt idx="43">
                  <c:v>3733.0280673981079</c:v>
                </c:pt>
                <c:pt idx="44">
                  <c:v>3617.8946419640747</c:v>
                </c:pt>
                <c:pt idx="45">
                  <c:v>3625.6050719560712</c:v>
                </c:pt>
                <c:pt idx="46">
                  <c:v>3610.1629312121636</c:v>
                </c:pt>
                <c:pt idx="47">
                  <c:v>3715.4331711373102</c:v>
                </c:pt>
                <c:pt idx="48">
                  <c:v>3699.1970240378187</c:v>
                </c:pt>
                <c:pt idx="49">
                  <c:v>3719.4304032709574</c:v>
                </c:pt>
                <c:pt idx="50">
                  <c:v>3733.2698392726693</c:v>
                </c:pt>
                <c:pt idx="51">
                  <c:v>3732.3553152426352</c:v>
                </c:pt>
                <c:pt idx="52">
                  <c:v>3758.6759920569766</c:v>
                </c:pt>
                <c:pt idx="53">
                  <c:v>3742.2579296303766</c:v>
                </c:pt>
                <c:pt idx="54">
                  <c:v>3737.4861240613955</c:v>
                </c:pt>
                <c:pt idx="55">
                  <c:v>3752.6698641910543</c:v>
                </c:pt>
                <c:pt idx="56">
                  <c:v>3692.6865262947599</c:v>
                </c:pt>
                <c:pt idx="57">
                  <c:v>3704.3627959459495</c:v>
                </c:pt>
                <c:pt idx="58">
                  <c:v>3708.3180004342926</c:v>
                </c:pt>
                <c:pt idx="59">
                  <c:v>3746.5266330994586</c:v>
                </c:pt>
                <c:pt idx="60">
                  <c:v>3770.0041766365466</c:v>
                </c:pt>
                <c:pt idx="61">
                  <c:v>3839.253411479021</c:v>
                </c:pt>
                <c:pt idx="62">
                  <c:v>3772.498432864676</c:v>
                </c:pt>
                <c:pt idx="63">
                  <c:v>3786.7618584015804</c:v>
                </c:pt>
                <c:pt idx="64">
                  <c:v>3912.9370236724312</c:v>
                </c:pt>
                <c:pt idx="65">
                  <c:v>3972.455171423092</c:v>
                </c:pt>
                <c:pt idx="66">
                  <c:v>3958.5305946664985</c:v>
                </c:pt>
                <c:pt idx="67">
                  <c:v>3998.4886562942729</c:v>
                </c:pt>
                <c:pt idx="68">
                  <c:v>3974.3865408662114</c:v>
                </c:pt>
                <c:pt idx="69">
                  <c:v>3987.2092307064554</c:v>
                </c:pt>
                <c:pt idx="70">
                  <c:v>3957.3459950377123</c:v>
                </c:pt>
                <c:pt idx="71">
                  <c:v>3890.3637840913257</c:v>
                </c:pt>
                <c:pt idx="72">
                  <c:v>3896.0585212864835</c:v>
                </c:pt>
                <c:pt idx="73">
                  <c:v>3904.0846318382023</c:v>
                </c:pt>
                <c:pt idx="74">
                  <c:v>3866.4177215138675</c:v>
                </c:pt>
                <c:pt idx="75">
                  <c:v>3844.9330491594778</c:v>
                </c:pt>
                <c:pt idx="76">
                  <c:v>3855.7832997133114</c:v>
                </c:pt>
                <c:pt idx="77">
                  <c:v>4049.150741482214</c:v>
                </c:pt>
                <c:pt idx="78">
                  <c:v>4032.9398599797009</c:v>
                </c:pt>
                <c:pt idx="79">
                  <c:v>3959.4729604057816</c:v>
                </c:pt>
                <c:pt idx="80">
                  <c:v>4010.2722335364383</c:v>
                </c:pt>
                <c:pt idx="81">
                  <c:v>3932.9334451671061</c:v>
                </c:pt>
                <c:pt idx="82">
                  <c:v>3853.9788789587928</c:v>
                </c:pt>
                <c:pt idx="83">
                  <c:v>3751.4729125887739</c:v>
                </c:pt>
                <c:pt idx="84">
                  <c:v>3722.8511303664618</c:v>
                </c:pt>
                <c:pt idx="85">
                  <c:v>3626.8840012030278</c:v>
                </c:pt>
                <c:pt idx="86">
                  <c:v>3541.8259876063794</c:v>
                </c:pt>
                <c:pt idx="87">
                  <c:v>3462.3331711501319</c:v>
                </c:pt>
                <c:pt idx="88">
                  <c:v>3376.5055277337115</c:v>
                </c:pt>
                <c:pt idx="89">
                  <c:v>3273.2221315803513</c:v>
                </c:pt>
                <c:pt idx="90">
                  <c:v>3043.426237180809</c:v>
                </c:pt>
              </c:numCache>
            </c:numRef>
          </c:val>
          <c:smooth val="0"/>
          <c:extLst xmlns:c16r2="http://schemas.microsoft.com/office/drawing/2015/06/chart">
            <c:ext xmlns:c16="http://schemas.microsoft.com/office/drawing/2014/chart" uri="{C3380CC4-5D6E-409C-BE32-E72D297353CC}">
              <c16:uniqueId val="{00000002-6A9A-4922-B0B8-8F1E41541BE0}"/>
            </c:ext>
          </c:extLst>
        </c:ser>
        <c:ser>
          <c:idx val="3"/>
          <c:order val="3"/>
          <c:tx>
            <c:strRef>
              <c:f>Synthesis_average_profile!$E$2</c:f>
              <c:strCache>
                <c:ptCount val="1"/>
                <c:pt idx="0">
                  <c:v>YL_GG</c:v>
                </c:pt>
              </c:strCache>
            </c:strRef>
          </c:tx>
          <c:spPr>
            <a:ln w="28575" cap="rnd">
              <a:solidFill>
                <a:schemeClr val="accent4"/>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Synthesis_average_profile!$E$3:$E$93</c:f>
              <c:numCache>
                <c:formatCode>General</c:formatCode>
                <c:ptCount val="91"/>
                <c:pt idx="0">
                  <c:v>0</c:v>
                </c:pt>
                <c:pt idx="1">
                  <c:v>0</c:v>
                </c:pt>
                <c:pt idx="2">
                  <c:v>8.077501269437927E-2</c:v>
                </c:pt>
                <c:pt idx="3">
                  <c:v>0.28192783381858566</c:v>
                </c:pt>
                <c:pt idx="4">
                  <c:v>0.37622565259460361</c:v>
                </c:pt>
                <c:pt idx="5">
                  <c:v>0.52398449018454485</c:v>
                </c:pt>
                <c:pt idx="6">
                  <c:v>2.7919476753194283</c:v>
                </c:pt>
                <c:pt idx="7">
                  <c:v>7.840644796724475</c:v>
                </c:pt>
                <c:pt idx="8">
                  <c:v>10.24877732505856</c:v>
                </c:pt>
                <c:pt idx="9">
                  <c:v>13.624381544070634</c:v>
                </c:pt>
                <c:pt idx="10">
                  <c:v>16.601910370178068</c:v>
                </c:pt>
                <c:pt idx="11">
                  <c:v>18.816793551285301</c:v>
                </c:pt>
                <c:pt idx="12">
                  <c:v>22.778635870677537</c:v>
                </c:pt>
                <c:pt idx="13">
                  <c:v>27.175113092034909</c:v>
                </c:pt>
                <c:pt idx="14">
                  <c:v>36.186817874487872</c:v>
                </c:pt>
                <c:pt idx="15">
                  <c:v>53.671929185175173</c:v>
                </c:pt>
                <c:pt idx="16">
                  <c:v>70.959867454347716</c:v>
                </c:pt>
                <c:pt idx="17">
                  <c:v>111.37461581238554</c:v>
                </c:pt>
                <c:pt idx="18">
                  <c:v>167.25950524791909</c:v>
                </c:pt>
                <c:pt idx="19">
                  <c:v>262.43886894222896</c:v>
                </c:pt>
                <c:pt idx="20">
                  <c:v>358.84184080068661</c:v>
                </c:pt>
                <c:pt idx="21">
                  <c:v>518.25266782515848</c:v>
                </c:pt>
                <c:pt idx="22">
                  <c:v>695.55304235118035</c:v>
                </c:pt>
                <c:pt idx="23">
                  <c:v>911.71876979511603</c:v>
                </c:pt>
                <c:pt idx="24">
                  <c:v>1187.8312372855128</c:v>
                </c:pt>
                <c:pt idx="25">
                  <c:v>1498.7559578395244</c:v>
                </c:pt>
                <c:pt idx="26">
                  <c:v>1833.4168681563399</c:v>
                </c:pt>
                <c:pt idx="27">
                  <c:v>2092.6888095733957</c:v>
                </c:pt>
                <c:pt idx="28">
                  <c:v>2433.9640526429316</c:v>
                </c:pt>
                <c:pt idx="29">
                  <c:v>2859.2158074587774</c:v>
                </c:pt>
                <c:pt idx="30">
                  <c:v>3165.7308093984925</c:v>
                </c:pt>
                <c:pt idx="31">
                  <c:v>3626.7303387832053</c:v>
                </c:pt>
                <c:pt idx="32">
                  <c:v>3849.1087641985682</c:v>
                </c:pt>
                <c:pt idx="33">
                  <c:v>4088.1823560848566</c:v>
                </c:pt>
                <c:pt idx="34">
                  <c:v>4384.3477362774274</c:v>
                </c:pt>
                <c:pt idx="35">
                  <c:v>4581.8400856192347</c:v>
                </c:pt>
                <c:pt idx="36">
                  <c:v>4865.5398474356371</c:v>
                </c:pt>
                <c:pt idx="37">
                  <c:v>5033.3383825618585</c:v>
                </c:pt>
                <c:pt idx="38">
                  <c:v>5076.9283688288788</c:v>
                </c:pt>
                <c:pt idx="39">
                  <c:v>5356.4472773854504</c:v>
                </c:pt>
                <c:pt idx="40">
                  <c:v>5691.2008205982302</c:v>
                </c:pt>
                <c:pt idx="41">
                  <c:v>6082.5692629468031</c:v>
                </c:pt>
                <c:pt idx="42">
                  <c:v>6188.4243766910258</c:v>
                </c:pt>
                <c:pt idx="43">
                  <c:v>6329.7853134288689</c:v>
                </c:pt>
                <c:pt idx="44">
                  <c:v>6581.3870680294913</c:v>
                </c:pt>
                <c:pt idx="45">
                  <c:v>6634.8911561915329</c:v>
                </c:pt>
                <c:pt idx="46">
                  <c:v>6818.0834582652651</c:v>
                </c:pt>
                <c:pt idx="47">
                  <c:v>6592.5945607420999</c:v>
                </c:pt>
                <c:pt idx="48">
                  <c:v>6441.3562969316872</c:v>
                </c:pt>
                <c:pt idx="49">
                  <c:v>6610.650187856053</c:v>
                </c:pt>
                <c:pt idx="50">
                  <c:v>6441.3557254988891</c:v>
                </c:pt>
                <c:pt idx="51">
                  <c:v>6524.8890489685964</c:v>
                </c:pt>
                <c:pt idx="52">
                  <c:v>6426.8799832242994</c:v>
                </c:pt>
                <c:pt idx="53">
                  <c:v>6329.896836256351</c:v>
                </c:pt>
                <c:pt idx="54">
                  <c:v>6522.0722495989849</c:v>
                </c:pt>
                <c:pt idx="55">
                  <c:v>6549.5600567437086</c:v>
                </c:pt>
                <c:pt idx="56">
                  <c:v>6428.4378210685118</c:v>
                </c:pt>
                <c:pt idx="57">
                  <c:v>6096.9194123494126</c:v>
                </c:pt>
                <c:pt idx="58">
                  <c:v>5647.7634573489795</c:v>
                </c:pt>
                <c:pt idx="59">
                  <c:v>5280.3110736362805</c:v>
                </c:pt>
                <c:pt idx="60">
                  <c:v>4656.0823105060881</c:v>
                </c:pt>
                <c:pt idx="61">
                  <c:v>4140.1238022013231</c:v>
                </c:pt>
                <c:pt idx="62">
                  <c:v>3692.3822720448338</c:v>
                </c:pt>
                <c:pt idx="63">
                  <c:v>3147.8975747906679</c:v>
                </c:pt>
                <c:pt idx="64">
                  <c:v>3263.0930444539126</c:v>
                </c:pt>
                <c:pt idx="65">
                  <c:v>2976.9102701535221</c:v>
                </c:pt>
                <c:pt idx="66">
                  <c:v>2828.0075023051909</c:v>
                </c:pt>
                <c:pt idx="67">
                  <c:v>2731.9181093217885</c:v>
                </c:pt>
                <c:pt idx="68">
                  <c:v>2652.1976019295735</c:v>
                </c:pt>
                <c:pt idx="69">
                  <c:v>2456.3176596012313</c:v>
                </c:pt>
                <c:pt idx="70">
                  <c:v>2339.4605782577214</c:v>
                </c:pt>
                <c:pt idx="71">
                  <c:v>2059.7720789738596</c:v>
                </c:pt>
                <c:pt idx="72">
                  <c:v>1924.2428319462736</c:v>
                </c:pt>
                <c:pt idx="73">
                  <c:v>1897.530715997164</c:v>
                </c:pt>
                <c:pt idx="74">
                  <c:v>1864.0722075418653</c:v>
                </c:pt>
                <c:pt idx="75">
                  <c:v>1621.3701511448269</c:v>
                </c:pt>
                <c:pt idx="76">
                  <c:v>1750.4333739341103</c:v>
                </c:pt>
                <c:pt idx="77">
                  <c:v>1627.9181587872736</c:v>
                </c:pt>
                <c:pt idx="78">
                  <c:v>1378.0760313827409</c:v>
                </c:pt>
                <c:pt idx="79">
                  <c:v>1283.8079707574066</c:v>
                </c:pt>
                <c:pt idx="80">
                  <c:v>1033.2309301459982</c:v>
                </c:pt>
                <c:pt idx="81">
                  <c:v>797.59901211879912</c:v>
                </c:pt>
                <c:pt idx="82">
                  <c:v>755.78230736685509</c:v>
                </c:pt>
                <c:pt idx="83">
                  <c:v>377.94209626004516</c:v>
                </c:pt>
                <c:pt idx="84">
                  <c:v>246.2435286115593</c:v>
                </c:pt>
                <c:pt idx="85">
                  <c:v>203.98991987599791</c:v>
                </c:pt>
                <c:pt idx="86">
                  <c:v>160.02661640537545</c:v>
                </c:pt>
                <c:pt idx="87">
                  <c:v>166.16282602067417</c:v>
                </c:pt>
                <c:pt idx="88">
                  <c:v>146.72638700582178</c:v>
                </c:pt>
                <c:pt idx="89">
                  <c:v>94.607455663656822</c:v>
                </c:pt>
                <c:pt idx="90">
                  <c:v>84.360452262098548</c:v>
                </c:pt>
              </c:numCache>
            </c:numRef>
          </c:val>
          <c:smooth val="0"/>
          <c:extLst xmlns:c16r2="http://schemas.microsoft.com/office/drawing/2015/06/chart">
            <c:ext xmlns:c16="http://schemas.microsoft.com/office/drawing/2014/chart" uri="{C3380CC4-5D6E-409C-BE32-E72D297353CC}">
              <c16:uniqueId val="{00000003-6A9A-4922-B0B8-8F1E41541BE0}"/>
            </c:ext>
          </c:extLst>
        </c:ser>
        <c:ser>
          <c:idx val="4"/>
          <c:order val="4"/>
          <c:tx>
            <c:strRef>
              <c:f>Synthesis_average_profile!$F$2</c:f>
              <c:strCache>
                <c:ptCount val="1"/>
                <c:pt idx="0">
                  <c:v>C_Sahel</c:v>
                </c:pt>
              </c:strCache>
            </c:strRef>
          </c:tx>
          <c:spPr>
            <a:ln w="28575" cap="rnd">
              <a:solidFill>
                <a:schemeClr val="accent5"/>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Synthesis_average_profile!$F$3:$F$93</c:f>
              <c:numCache>
                <c:formatCode>General</c:formatCode>
                <c:ptCount val="91"/>
                <c:pt idx="0">
                  <c:v>641.06536975352662</c:v>
                </c:pt>
                <c:pt idx="1">
                  <c:v>644.26235287260374</c:v>
                </c:pt>
                <c:pt idx="2">
                  <c:v>649.96779026012564</c:v>
                </c:pt>
                <c:pt idx="3">
                  <c:v>661.3411103946305</c:v>
                </c:pt>
                <c:pt idx="4">
                  <c:v>681.06908927261463</c:v>
                </c:pt>
                <c:pt idx="5">
                  <c:v>687.50598365646306</c:v>
                </c:pt>
                <c:pt idx="6">
                  <c:v>742.06530253486744</c:v>
                </c:pt>
                <c:pt idx="7">
                  <c:v>789.08675595150953</c:v>
                </c:pt>
                <c:pt idx="8">
                  <c:v>868.85123834066644</c:v>
                </c:pt>
                <c:pt idx="9">
                  <c:v>916.32889985937345</c:v>
                </c:pt>
                <c:pt idx="10">
                  <c:v>949.06920362065614</c:v>
                </c:pt>
                <c:pt idx="11">
                  <c:v>993.3979251978468</c:v>
                </c:pt>
                <c:pt idx="12">
                  <c:v>1022.1055228445905</c:v>
                </c:pt>
                <c:pt idx="13">
                  <c:v>1058.188878510246</c:v>
                </c:pt>
                <c:pt idx="14">
                  <c:v>1064.1476624488992</c:v>
                </c:pt>
                <c:pt idx="15">
                  <c:v>1109.2078724822165</c:v>
                </c:pt>
                <c:pt idx="16">
                  <c:v>1183.7978932947681</c:v>
                </c:pt>
                <c:pt idx="17">
                  <c:v>1231.0894950342438</c:v>
                </c:pt>
                <c:pt idx="18">
                  <c:v>1240.9983124536279</c:v>
                </c:pt>
                <c:pt idx="19">
                  <c:v>1312.6583762004659</c:v>
                </c:pt>
                <c:pt idx="20">
                  <c:v>1330.6162185547453</c:v>
                </c:pt>
                <c:pt idx="21">
                  <c:v>1394.8098967335147</c:v>
                </c:pt>
                <c:pt idx="22">
                  <c:v>1421.7705464000644</c:v>
                </c:pt>
                <c:pt idx="23">
                  <c:v>1482.1508594032807</c:v>
                </c:pt>
                <c:pt idx="24">
                  <c:v>1491.1978577833213</c:v>
                </c:pt>
                <c:pt idx="25">
                  <c:v>1440.1830211722558</c:v>
                </c:pt>
                <c:pt idx="26">
                  <c:v>1421.354899695122</c:v>
                </c:pt>
                <c:pt idx="27">
                  <c:v>1414.5563257190686</c:v>
                </c:pt>
                <c:pt idx="28">
                  <c:v>1424.3321489777218</c:v>
                </c:pt>
                <c:pt idx="29">
                  <c:v>1431.6763872216504</c:v>
                </c:pt>
                <c:pt idx="30">
                  <c:v>1434.6905363348887</c:v>
                </c:pt>
                <c:pt idx="31">
                  <c:v>1441.0926888557165</c:v>
                </c:pt>
                <c:pt idx="32">
                  <c:v>1441.1076864358301</c:v>
                </c:pt>
                <c:pt idx="33">
                  <c:v>1430.44245274729</c:v>
                </c:pt>
                <c:pt idx="34">
                  <c:v>1418.2793316543023</c:v>
                </c:pt>
                <c:pt idx="35">
                  <c:v>1396.7757993091379</c:v>
                </c:pt>
                <c:pt idx="36">
                  <c:v>1380.6640173938588</c:v>
                </c:pt>
                <c:pt idx="37">
                  <c:v>1364.0670327928506</c:v>
                </c:pt>
                <c:pt idx="38">
                  <c:v>1355.1826591301701</c:v>
                </c:pt>
                <c:pt idx="39">
                  <c:v>1346.7227706646424</c:v>
                </c:pt>
                <c:pt idx="40">
                  <c:v>1338.017018357124</c:v>
                </c:pt>
                <c:pt idx="41">
                  <c:v>1331.8360088124502</c:v>
                </c:pt>
                <c:pt idx="42">
                  <c:v>1327.1726829987144</c:v>
                </c:pt>
                <c:pt idx="43">
                  <c:v>1323.5542025393613</c:v>
                </c:pt>
                <c:pt idx="44">
                  <c:v>1318.8382093049784</c:v>
                </c:pt>
                <c:pt idx="45">
                  <c:v>1313.2721555592177</c:v>
                </c:pt>
                <c:pt idx="46">
                  <c:v>1305.7331586525017</c:v>
                </c:pt>
                <c:pt idx="47">
                  <c:v>1296.3088176331507</c:v>
                </c:pt>
                <c:pt idx="48">
                  <c:v>1285.6069370631838</c:v>
                </c:pt>
                <c:pt idx="49">
                  <c:v>1275.1464579703893</c:v>
                </c:pt>
                <c:pt idx="50">
                  <c:v>1263.8232626013553</c:v>
                </c:pt>
                <c:pt idx="51">
                  <c:v>1256.3067948931703</c:v>
                </c:pt>
                <c:pt idx="52">
                  <c:v>1251.9052877788304</c:v>
                </c:pt>
                <c:pt idx="53">
                  <c:v>1252.4923126889871</c:v>
                </c:pt>
                <c:pt idx="54">
                  <c:v>1251.3240745927042</c:v>
                </c:pt>
                <c:pt idx="55">
                  <c:v>1251.1966998655196</c:v>
                </c:pt>
                <c:pt idx="56">
                  <c:v>1252.9868862383489</c:v>
                </c:pt>
                <c:pt idx="57">
                  <c:v>1256.024177702317</c:v>
                </c:pt>
                <c:pt idx="58">
                  <c:v>1260.7806734457292</c:v>
                </c:pt>
                <c:pt idx="59">
                  <c:v>1266.2209252321836</c:v>
                </c:pt>
                <c:pt idx="60">
                  <c:v>1269.7612523173843</c:v>
                </c:pt>
                <c:pt idx="61">
                  <c:v>1268.5861390358223</c:v>
                </c:pt>
                <c:pt idx="62">
                  <c:v>1259.4421696261622</c:v>
                </c:pt>
                <c:pt idx="63">
                  <c:v>1244.4517997210598</c:v>
                </c:pt>
                <c:pt idx="64">
                  <c:v>1227.9387558905912</c:v>
                </c:pt>
                <c:pt idx="65">
                  <c:v>1212.1589544927358</c:v>
                </c:pt>
                <c:pt idx="66">
                  <c:v>1203.7375858765149</c:v>
                </c:pt>
                <c:pt idx="67">
                  <c:v>1202.8426640959924</c:v>
                </c:pt>
                <c:pt idx="68">
                  <c:v>1207.2343051957932</c:v>
                </c:pt>
                <c:pt idx="69">
                  <c:v>1213.4078352961856</c:v>
                </c:pt>
                <c:pt idx="70">
                  <c:v>1220.9839896533649</c:v>
                </c:pt>
                <c:pt idx="71">
                  <c:v>1227.4378552465148</c:v>
                </c:pt>
                <c:pt idx="72">
                  <c:v>1226.018833065227</c:v>
                </c:pt>
                <c:pt idx="73">
                  <c:v>1216.6405732704077</c:v>
                </c:pt>
                <c:pt idx="74">
                  <c:v>1202.7323173525015</c:v>
                </c:pt>
                <c:pt idx="75">
                  <c:v>1190.4877784273649</c:v>
                </c:pt>
                <c:pt idx="76">
                  <c:v>1183.6142968036588</c:v>
                </c:pt>
                <c:pt idx="77">
                  <c:v>1179.9547684703125</c:v>
                </c:pt>
                <c:pt idx="78">
                  <c:v>1181.8997961991126</c:v>
                </c:pt>
                <c:pt idx="79">
                  <c:v>1182.3554071675662</c:v>
                </c:pt>
                <c:pt idx="80">
                  <c:v>1180.7271250900326</c:v>
                </c:pt>
                <c:pt idx="81">
                  <c:v>1181.3419723491597</c:v>
                </c:pt>
                <c:pt idx="82">
                  <c:v>1184.4930155943941</c:v>
                </c:pt>
                <c:pt idx="83">
                  <c:v>1183.6475965375012</c:v>
                </c:pt>
                <c:pt idx="84">
                  <c:v>1179.9571624723553</c:v>
                </c:pt>
                <c:pt idx="85">
                  <c:v>1172.8589065928329</c:v>
                </c:pt>
                <c:pt idx="86">
                  <c:v>1166.5818237929157</c:v>
                </c:pt>
                <c:pt idx="87">
                  <c:v>1161.19746613291</c:v>
                </c:pt>
                <c:pt idx="88">
                  <c:v>1157.3160172952005</c:v>
                </c:pt>
                <c:pt idx="89">
                  <c:v>1151.029855722051</c:v>
                </c:pt>
                <c:pt idx="90">
                  <c:v>1144.8273985972055</c:v>
                </c:pt>
              </c:numCache>
            </c:numRef>
          </c:val>
          <c:smooth val="0"/>
          <c:extLst xmlns:c16r2="http://schemas.microsoft.com/office/drawing/2015/06/chart">
            <c:ext xmlns:c16="http://schemas.microsoft.com/office/drawing/2014/chart" uri="{C3380CC4-5D6E-409C-BE32-E72D297353CC}">
              <c16:uniqueId val="{00000004-6A9A-4922-B0B8-8F1E41541BE0}"/>
            </c:ext>
          </c:extLst>
        </c:ser>
        <c:ser>
          <c:idx val="5"/>
          <c:order val="5"/>
          <c:tx>
            <c:strRef>
              <c:f>Synthesis_average_profile!$G$2</c:f>
              <c:strCache>
                <c:ptCount val="1"/>
                <c:pt idx="0">
                  <c:v>YL_Sahel</c:v>
                </c:pt>
              </c:strCache>
            </c:strRef>
          </c:tx>
          <c:spPr>
            <a:ln w="28575" cap="rnd">
              <a:solidFill>
                <a:schemeClr val="accent6"/>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Synthesis_average_profile!$G$3:$G$93</c:f>
              <c:numCache>
                <c:formatCode>General</c:formatCode>
                <c:ptCount val="91"/>
                <c:pt idx="0">
                  <c:v>0</c:v>
                </c:pt>
                <c:pt idx="1">
                  <c:v>0</c:v>
                </c:pt>
                <c:pt idx="2">
                  <c:v>0</c:v>
                </c:pt>
                <c:pt idx="3">
                  <c:v>0</c:v>
                </c:pt>
                <c:pt idx="4">
                  <c:v>0</c:v>
                </c:pt>
                <c:pt idx="5">
                  <c:v>0</c:v>
                </c:pt>
                <c:pt idx="6">
                  <c:v>0.71455016036206298</c:v>
                </c:pt>
                <c:pt idx="7">
                  <c:v>1.1596170255042821</c:v>
                </c:pt>
                <c:pt idx="8">
                  <c:v>1.9698374576958566</c:v>
                </c:pt>
                <c:pt idx="9">
                  <c:v>3.4044208136259955</c:v>
                </c:pt>
                <c:pt idx="10">
                  <c:v>57.388108317733952</c:v>
                </c:pt>
                <c:pt idx="11">
                  <c:v>70.217056450124574</c:v>
                </c:pt>
                <c:pt idx="12">
                  <c:v>86.222138998245441</c:v>
                </c:pt>
                <c:pt idx="13">
                  <c:v>107.2850258644398</c:v>
                </c:pt>
                <c:pt idx="14">
                  <c:v>134.72286796277777</c:v>
                </c:pt>
                <c:pt idx="15">
                  <c:v>170.70360865548463</c:v>
                </c:pt>
                <c:pt idx="16">
                  <c:v>219.05583313672054</c:v>
                </c:pt>
                <c:pt idx="17">
                  <c:v>282.84512372807995</c:v>
                </c:pt>
                <c:pt idx="18">
                  <c:v>363.83897539629248</c:v>
                </c:pt>
                <c:pt idx="19">
                  <c:v>461.31502884774125</c:v>
                </c:pt>
                <c:pt idx="20">
                  <c:v>573.76194014670716</c:v>
                </c:pt>
                <c:pt idx="21">
                  <c:v>696.30694017938754</c:v>
                </c:pt>
                <c:pt idx="22">
                  <c:v>820.80276058736888</c:v>
                </c:pt>
                <c:pt idx="23">
                  <c:v>947.59129532280315</c:v>
                </c:pt>
                <c:pt idx="24">
                  <c:v>1078.5193289354506</c:v>
                </c:pt>
                <c:pt idx="25">
                  <c:v>1215.4729483699089</c:v>
                </c:pt>
                <c:pt idx="26">
                  <c:v>1362.516272450921</c:v>
                </c:pt>
                <c:pt idx="27">
                  <c:v>1516.430214598847</c:v>
                </c:pt>
                <c:pt idx="28">
                  <c:v>1679.47487274682</c:v>
                </c:pt>
                <c:pt idx="29">
                  <c:v>1849.5421999004393</c:v>
                </c:pt>
                <c:pt idx="30">
                  <c:v>2019.9854120340106</c:v>
                </c:pt>
                <c:pt idx="31">
                  <c:v>2185.9703835599366</c:v>
                </c:pt>
                <c:pt idx="32">
                  <c:v>2331.7421965687026</c:v>
                </c:pt>
                <c:pt idx="33">
                  <c:v>2447.7002526639644</c:v>
                </c:pt>
                <c:pt idx="34">
                  <c:v>2535.2004237266383</c:v>
                </c:pt>
                <c:pt idx="35">
                  <c:v>2593.5982965722569</c:v>
                </c:pt>
                <c:pt idx="36">
                  <c:v>2640.2541422973186</c:v>
                </c:pt>
                <c:pt idx="37">
                  <c:v>2677.2282895975886</c:v>
                </c:pt>
                <c:pt idx="38">
                  <c:v>2709.5276599986769</c:v>
                </c:pt>
                <c:pt idx="39">
                  <c:v>2737.5414554371291</c:v>
                </c:pt>
                <c:pt idx="40">
                  <c:v>2764.7796755539339</c:v>
                </c:pt>
                <c:pt idx="41">
                  <c:v>2796.7660611760716</c:v>
                </c:pt>
                <c:pt idx="42">
                  <c:v>2826.926656607769</c:v>
                </c:pt>
                <c:pt idx="43">
                  <c:v>2848.8697857448078</c:v>
                </c:pt>
                <c:pt idx="44">
                  <c:v>2857.9030264487183</c:v>
                </c:pt>
                <c:pt idx="45">
                  <c:v>2846.641919159164</c:v>
                </c:pt>
                <c:pt idx="46">
                  <c:v>2794.7150806215868</c:v>
                </c:pt>
                <c:pt idx="47">
                  <c:v>2702.5458712671066</c:v>
                </c:pt>
                <c:pt idx="48">
                  <c:v>2592.1727205931047</c:v>
                </c:pt>
                <c:pt idx="49">
                  <c:v>2496.8707852851239</c:v>
                </c:pt>
                <c:pt idx="50">
                  <c:v>2423.8299262187747</c:v>
                </c:pt>
                <c:pt idx="51">
                  <c:v>2373.3607341557058</c:v>
                </c:pt>
                <c:pt idx="52">
                  <c:v>2346.9405603428168</c:v>
                </c:pt>
                <c:pt idx="53">
                  <c:v>2338.3666520956567</c:v>
                </c:pt>
                <c:pt idx="54">
                  <c:v>2352.9388993883454</c:v>
                </c:pt>
                <c:pt idx="55">
                  <c:v>2377.6576471038843</c:v>
                </c:pt>
                <c:pt idx="56">
                  <c:v>2396.8643852470959</c:v>
                </c:pt>
                <c:pt idx="57">
                  <c:v>2382.1334753833744</c:v>
                </c:pt>
                <c:pt idx="58">
                  <c:v>2308.6316557884734</c:v>
                </c:pt>
                <c:pt idx="59">
                  <c:v>2172.3065511663785</c:v>
                </c:pt>
                <c:pt idx="60">
                  <c:v>1984.0993329582716</c:v>
                </c:pt>
                <c:pt idx="61">
                  <c:v>1766.1588159712308</c:v>
                </c:pt>
                <c:pt idx="62">
                  <c:v>1543.5416209318382</c:v>
                </c:pt>
                <c:pt idx="63">
                  <c:v>1347.0951775965571</c:v>
                </c:pt>
                <c:pt idx="64">
                  <c:v>1172.828743001988</c:v>
                </c:pt>
                <c:pt idx="65">
                  <c:v>944.23049574375</c:v>
                </c:pt>
                <c:pt idx="66">
                  <c:v>812.00356525419011</c:v>
                </c:pt>
                <c:pt idx="67">
                  <c:v>697.52740746651227</c:v>
                </c:pt>
                <c:pt idx="68">
                  <c:v>601.55056079359554</c:v>
                </c:pt>
                <c:pt idx="69">
                  <c:v>528.43646856653083</c:v>
                </c:pt>
                <c:pt idx="70">
                  <c:v>479.41283094069144</c:v>
                </c:pt>
                <c:pt idx="71">
                  <c:v>442.92076916086023</c:v>
                </c:pt>
                <c:pt idx="72">
                  <c:v>411.40506003951117</c:v>
                </c:pt>
                <c:pt idx="73">
                  <c:v>375.46130592569978</c:v>
                </c:pt>
                <c:pt idx="74">
                  <c:v>334.00099436280999</c:v>
                </c:pt>
                <c:pt idx="75">
                  <c:v>293.9537471764238</c:v>
                </c:pt>
                <c:pt idx="76">
                  <c:v>258.65619419544805</c:v>
                </c:pt>
                <c:pt idx="77">
                  <c:v>227.94413751257403</c:v>
                </c:pt>
                <c:pt idx="78">
                  <c:v>201.76856401346865</c:v>
                </c:pt>
                <c:pt idx="79">
                  <c:v>179.3070726748318</c:v>
                </c:pt>
                <c:pt idx="80">
                  <c:v>157.89707910427168</c:v>
                </c:pt>
                <c:pt idx="81">
                  <c:v>137.38545475953583</c:v>
                </c:pt>
                <c:pt idx="82">
                  <c:v>123.78642192961499</c:v>
                </c:pt>
                <c:pt idx="83">
                  <c:v>122.54420672248128</c:v>
                </c:pt>
                <c:pt idx="84">
                  <c:v>124.18909284241559</c:v>
                </c:pt>
                <c:pt idx="85">
                  <c:v>125.91102358134427</c:v>
                </c:pt>
                <c:pt idx="86">
                  <c:v>125.98609346437598</c:v>
                </c:pt>
                <c:pt idx="87">
                  <c:v>124.62790247936603</c:v>
                </c:pt>
                <c:pt idx="88">
                  <c:v>131.67809217100091</c:v>
                </c:pt>
                <c:pt idx="89">
                  <c:v>140.8452103069578</c:v>
                </c:pt>
                <c:pt idx="90">
                  <c:v>149.24586714640611</c:v>
                </c:pt>
              </c:numCache>
            </c:numRef>
          </c:val>
          <c:smooth val="0"/>
          <c:extLst xmlns:c16r2="http://schemas.microsoft.com/office/drawing/2015/06/chart">
            <c:ext xmlns:c16="http://schemas.microsoft.com/office/drawing/2014/chart" uri="{C3380CC4-5D6E-409C-BE32-E72D297353CC}">
              <c16:uniqueId val="{00000005-6A9A-4922-B0B8-8F1E41541BE0}"/>
            </c:ext>
          </c:extLst>
        </c:ser>
        <c:ser>
          <c:idx val="6"/>
          <c:order val="6"/>
          <c:tx>
            <c:strRef>
              <c:f>Synthesis_average_profile!$H$2</c:f>
              <c:strCache>
                <c:ptCount val="1"/>
                <c:pt idx="0">
                  <c:v>C_SENGMB</c:v>
                </c:pt>
              </c:strCache>
            </c:strRef>
          </c:tx>
          <c:spPr>
            <a:ln w="28575" cap="rnd">
              <a:solidFill>
                <a:schemeClr val="accent1">
                  <a:lumMod val="60000"/>
                </a:schemeClr>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Synthesis_average_profile!$H$3:$H$93</c:f>
              <c:numCache>
                <c:formatCode>General</c:formatCode>
                <c:ptCount val="91"/>
                <c:pt idx="0">
                  <c:v>1073.9557188115268</c:v>
                </c:pt>
                <c:pt idx="1">
                  <c:v>1105.8045400903284</c:v>
                </c:pt>
                <c:pt idx="2">
                  <c:v>1140.4850205435505</c:v>
                </c:pt>
                <c:pt idx="3">
                  <c:v>1240.0597863999369</c:v>
                </c:pt>
                <c:pt idx="4">
                  <c:v>1279.1364405676773</c:v>
                </c:pt>
                <c:pt idx="5">
                  <c:v>1320.2394445336568</c:v>
                </c:pt>
                <c:pt idx="6">
                  <c:v>1406.935762903345</c:v>
                </c:pt>
                <c:pt idx="7">
                  <c:v>1465.302580942363</c:v>
                </c:pt>
                <c:pt idx="8">
                  <c:v>1524.7794080563367</c:v>
                </c:pt>
                <c:pt idx="9">
                  <c:v>1587.0748271127954</c:v>
                </c:pt>
                <c:pt idx="10">
                  <c:v>1656.1587857098577</c:v>
                </c:pt>
                <c:pt idx="11">
                  <c:v>1735.3174726041943</c:v>
                </c:pt>
                <c:pt idx="12">
                  <c:v>1821.4657056536994</c:v>
                </c:pt>
                <c:pt idx="13">
                  <c:v>1909.7420451533594</c:v>
                </c:pt>
                <c:pt idx="14">
                  <c:v>2006.7908966042321</c:v>
                </c:pt>
                <c:pt idx="15">
                  <c:v>2099.3799450016468</c:v>
                </c:pt>
                <c:pt idx="16">
                  <c:v>2192.7874766379155</c:v>
                </c:pt>
                <c:pt idx="17">
                  <c:v>2274.9626679642479</c:v>
                </c:pt>
                <c:pt idx="18">
                  <c:v>2341.8463727372873</c:v>
                </c:pt>
                <c:pt idx="19">
                  <c:v>2411.3146007664436</c:v>
                </c:pt>
                <c:pt idx="20">
                  <c:v>2598.4506880022109</c:v>
                </c:pt>
                <c:pt idx="21">
                  <c:v>2665.7126738100387</c:v>
                </c:pt>
                <c:pt idx="22">
                  <c:v>2710.671101533685</c:v>
                </c:pt>
                <c:pt idx="23">
                  <c:v>2753.9840059716039</c:v>
                </c:pt>
                <c:pt idx="24">
                  <c:v>2789.4087600604289</c:v>
                </c:pt>
                <c:pt idx="25">
                  <c:v>2815.5432540118331</c:v>
                </c:pt>
                <c:pt idx="26">
                  <c:v>2840.4273871020432</c:v>
                </c:pt>
                <c:pt idx="27">
                  <c:v>2845.255489418284</c:v>
                </c:pt>
                <c:pt idx="28">
                  <c:v>2844.3370654235341</c:v>
                </c:pt>
                <c:pt idx="29">
                  <c:v>2834.6334924761713</c:v>
                </c:pt>
                <c:pt idx="30">
                  <c:v>2814.6888954545034</c:v>
                </c:pt>
                <c:pt idx="31">
                  <c:v>2805.5938107995203</c:v>
                </c:pt>
                <c:pt idx="32">
                  <c:v>2793.9033544191216</c:v>
                </c:pt>
                <c:pt idx="33">
                  <c:v>2786.4218882933628</c:v>
                </c:pt>
                <c:pt idx="34">
                  <c:v>2782.5665820211771</c:v>
                </c:pt>
                <c:pt idx="35">
                  <c:v>2785.4725483235197</c:v>
                </c:pt>
                <c:pt idx="36">
                  <c:v>2779.1640826248117</c:v>
                </c:pt>
                <c:pt idx="37">
                  <c:v>2775.7994709932291</c:v>
                </c:pt>
                <c:pt idx="38">
                  <c:v>2775.4283379736603</c:v>
                </c:pt>
                <c:pt idx="39">
                  <c:v>2767.8317881526245</c:v>
                </c:pt>
                <c:pt idx="40">
                  <c:v>2735.4270068053415</c:v>
                </c:pt>
                <c:pt idx="41">
                  <c:v>2729.6019519391257</c:v>
                </c:pt>
                <c:pt idx="42">
                  <c:v>2715.62476716113</c:v>
                </c:pt>
                <c:pt idx="43">
                  <c:v>2706.1629302653673</c:v>
                </c:pt>
                <c:pt idx="44">
                  <c:v>2691.8966157862583</c:v>
                </c:pt>
                <c:pt idx="45">
                  <c:v>2675.2317549359841</c:v>
                </c:pt>
                <c:pt idx="46">
                  <c:v>2665.1037466145472</c:v>
                </c:pt>
                <c:pt idx="47">
                  <c:v>2660.1885602220973</c:v>
                </c:pt>
                <c:pt idx="48">
                  <c:v>2672.0114294086011</c:v>
                </c:pt>
                <c:pt idx="49">
                  <c:v>2687.1314262028322</c:v>
                </c:pt>
                <c:pt idx="50">
                  <c:v>2697.3256677420404</c:v>
                </c:pt>
                <c:pt idx="51">
                  <c:v>2708.8015893978936</c:v>
                </c:pt>
                <c:pt idx="52">
                  <c:v>2710.755158577389</c:v>
                </c:pt>
                <c:pt idx="53">
                  <c:v>2713.1005125406455</c:v>
                </c:pt>
                <c:pt idx="54">
                  <c:v>2714.2727422816924</c:v>
                </c:pt>
                <c:pt idx="55">
                  <c:v>2711.0584380098271</c:v>
                </c:pt>
                <c:pt idx="56">
                  <c:v>2711.0840007778079</c:v>
                </c:pt>
                <c:pt idx="57">
                  <c:v>2714.9910599145664</c:v>
                </c:pt>
                <c:pt idx="58">
                  <c:v>2716.179386006746</c:v>
                </c:pt>
                <c:pt idx="59">
                  <c:v>2722.2135606439083</c:v>
                </c:pt>
                <c:pt idx="60">
                  <c:v>2724.3466773949895</c:v>
                </c:pt>
                <c:pt idx="61">
                  <c:v>2717.5822324649153</c:v>
                </c:pt>
                <c:pt idx="62">
                  <c:v>2706.9089192398242</c:v>
                </c:pt>
                <c:pt idx="63">
                  <c:v>2692.9524314122646</c:v>
                </c:pt>
                <c:pt idx="64">
                  <c:v>2673.4279889112181</c:v>
                </c:pt>
                <c:pt idx="65">
                  <c:v>2651.3136796744152</c:v>
                </c:pt>
                <c:pt idx="66">
                  <c:v>2622.5513184615565</c:v>
                </c:pt>
                <c:pt idx="67">
                  <c:v>2594.7845032993373</c:v>
                </c:pt>
                <c:pt idx="68">
                  <c:v>2562.5147678589087</c:v>
                </c:pt>
                <c:pt idx="69">
                  <c:v>2533.0468509084526</c:v>
                </c:pt>
                <c:pt idx="70">
                  <c:v>2509.364020576591</c:v>
                </c:pt>
                <c:pt idx="71">
                  <c:v>2494.3003515850419</c:v>
                </c:pt>
                <c:pt idx="72">
                  <c:v>2475.0753761219485</c:v>
                </c:pt>
                <c:pt idx="73">
                  <c:v>2467.0074256610519</c:v>
                </c:pt>
                <c:pt idx="74">
                  <c:v>2464.0068849761865</c:v>
                </c:pt>
                <c:pt idx="75">
                  <c:v>2467.8192874644515</c:v>
                </c:pt>
                <c:pt idx="76">
                  <c:v>2478.6689166012479</c:v>
                </c:pt>
                <c:pt idx="77">
                  <c:v>2483.1308057804408</c:v>
                </c:pt>
                <c:pt idx="78">
                  <c:v>2478.4196507368888</c:v>
                </c:pt>
                <c:pt idx="79">
                  <c:v>2472.9189904480609</c:v>
                </c:pt>
                <c:pt idx="80">
                  <c:v>2464.6789851191847</c:v>
                </c:pt>
                <c:pt idx="81">
                  <c:v>2466.6816922747944</c:v>
                </c:pt>
                <c:pt idx="82">
                  <c:v>2460.7909856683114</c:v>
                </c:pt>
                <c:pt idx="83">
                  <c:v>2455.7545478488114</c:v>
                </c:pt>
                <c:pt idx="84">
                  <c:v>2460.0427188946182</c:v>
                </c:pt>
                <c:pt idx="85">
                  <c:v>2470.7062901636996</c:v>
                </c:pt>
                <c:pt idx="86">
                  <c:v>2494.0363555168278</c:v>
                </c:pt>
                <c:pt idx="87">
                  <c:v>2524.0423526562108</c:v>
                </c:pt>
                <c:pt idx="88">
                  <c:v>2538.8568283147483</c:v>
                </c:pt>
                <c:pt idx="89">
                  <c:v>2416.8184958372526</c:v>
                </c:pt>
                <c:pt idx="90">
                  <c:v>2046.4824597821471</c:v>
                </c:pt>
              </c:numCache>
            </c:numRef>
          </c:val>
          <c:smooth val="0"/>
          <c:extLst xmlns:c16r2="http://schemas.microsoft.com/office/drawing/2015/06/chart">
            <c:ext xmlns:c16="http://schemas.microsoft.com/office/drawing/2014/chart" uri="{C3380CC4-5D6E-409C-BE32-E72D297353CC}">
              <c16:uniqueId val="{00000006-6A9A-4922-B0B8-8F1E41541BE0}"/>
            </c:ext>
          </c:extLst>
        </c:ser>
        <c:ser>
          <c:idx val="7"/>
          <c:order val="7"/>
          <c:tx>
            <c:strRef>
              <c:f>Synthesis_average_profile!$I$2</c:f>
              <c:strCache>
                <c:ptCount val="1"/>
                <c:pt idx="0">
                  <c:v>YL_SENGMB</c:v>
                </c:pt>
              </c:strCache>
            </c:strRef>
          </c:tx>
          <c:spPr>
            <a:ln w="28575" cap="rnd">
              <a:solidFill>
                <a:schemeClr val="accent2">
                  <a:lumMod val="60000"/>
                </a:schemeClr>
              </a:solidFill>
              <a:round/>
            </a:ln>
            <a:effectLst/>
          </c:spPr>
          <c:marker>
            <c:symbol val="none"/>
          </c:marker>
          <c:cat>
            <c:strRef>
              <c:f>Synthesis_average_profile!$A$3:$A$93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Synthesis_average_profile!$I$3:$I$93</c:f>
              <c:numCache>
                <c:formatCode>General</c:formatCode>
                <c:ptCount val="91"/>
                <c:pt idx="0">
                  <c:v>0</c:v>
                </c:pt>
                <c:pt idx="1">
                  <c:v>0</c:v>
                </c:pt>
                <c:pt idx="2">
                  <c:v>0</c:v>
                </c:pt>
                <c:pt idx="3">
                  <c:v>0</c:v>
                </c:pt>
                <c:pt idx="4">
                  <c:v>0</c:v>
                </c:pt>
                <c:pt idx="5">
                  <c:v>50.976650046795463</c:v>
                </c:pt>
                <c:pt idx="6">
                  <c:v>60.245468700749413</c:v>
                </c:pt>
                <c:pt idx="7">
                  <c:v>69.976552774489875</c:v>
                </c:pt>
                <c:pt idx="8">
                  <c:v>82.049633431366118</c:v>
                </c:pt>
                <c:pt idx="9">
                  <c:v>96.728259174180096</c:v>
                </c:pt>
                <c:pt idx="10">
                  <c:v>114.98654573807563</c:v>
                </c:pt>
                <c:pt idx="11">
                  <c:v>170.20527853492013</c:v>
                </c:pt>
                <c:pt idx="12">
                  <c:v>203.91093602729651</c:v>
                </c:pt>
                <c:pt idx="13">
                  <c:v>247.77695835553411</c:v>
                </c:pt>
                <c:pt idx="14">
                  <c:v>299.10283614448014</c:v>
                </c:pt>
                <c:pt idx="15">
                  <c:v>362.07206816998644</c:v>
                </c:pt>
                <c:pt idx="16">
                  <c:v>440.62584816061155</c:v>
                </c:pt>
                <c:pt idx="17">
                  <c:v>535.60822699118933</c:v>
                </c:pt>
                <c:pt idx="18">
                  <c:v>648.80416207323719</c:v>
                </c:pt>
                <c:pt idx="19">
                  <c:v>776.66941255901429</c:v>
                </c:pt>
                <c:pt idx="20">
                  <c:v>936.24830278800539</c:v>
                </c:pt>
                <c:pt idx="21">
                  <c:v>1116.3056612011212</c:v>
                </c:pt>
                <c:pt idx="22">
                  <c:v>1304.4660317546641</c:v>
                </c:pt>
                <c:pt idx="23">
                  <c:v>1500.7022182038027</c:v>
                </c:pt>
                <c:pt idx="24">
                  <c:v>1717.4663687646619</c:v>
                </c:pt>
                <c:pt idx="25">
                  <c:v>1953.3988666694738</c:v>
                </c:pt>
                <c:pt idx="26">
                  <c:v>2200.0827489148137</c:v>
                </c:pt>
                <c:pt idx="27">
                  <c:v>2487.1470664531307</c:v>
                </c:pt>
                <c:pt idx="28">
                  <c:v>2790.2528340810882</c:v>
                </c:pt>
                <c:pt idx="29">
                  <c:v>3087.1269469406611</c:v>
                </c:pt>
                <c:pt idx="30">
                  <c:v>3390.8079869643948</c:v>
                </c:pt>
                <c:pt idx="31">
                  <c:v>3707.5012043971506</c:v>
                </c:pt>
                <c:pt idx="32">
                  <c:v>3967.5125527906775</c:v>
                </c:pt>
                <c:pt idx="33">
                  <c:v>4177.4182374356433</c:v>
                </c:pt>
                <c:pt idx="34">
                  <c:v>4360.4342478727531</c:v>
                </c:pt>
                <c:pt idx="35">
                  <c:v>4537.4013938363742</c:v>
                </c:pt>
                <c:pt idx="36">
                  <c:v>4674.2616255809444</c:v>
                </c:pt>
                <c:pt idx="37">
                  <c:v>4771.7504114082158</c:v>
                </c:pt>
                <c:pt idx="38">
                  <c:v>4823.8726425457744</c:v>
                </c:pt>
                <c:pt idx="39">
                  <c:v>4829.7188122378102</c:v>
                </c:pt>
                <c:pt idx="40">
                  <c:v>4841.3725374743408</c:v>
                </c:pt>
                <c:pt idx="41">
                  <c:v>4856.4296788068732</c:v>
                </c:pt>
                <c:pt idx="42">
                  <c:v>4887.8447150424781</c:v>
                </c:pt>
                <c:pt idx="43">
                  <c:v>4933.4582404901457</c:v>
                </c:pt>
                <c:pt idx="44">
                  <c:v>4958.9089960213387</c:v>
                </c:pt>
                <c:pt idx="45">
                  <c:v>5020.1536031238529</c:v>
                </c:pt>
                <c:pt idx="46">
                  <c:v>5074.6007982200899</c:v>
                </c:pt>
                <c:pt idx="47">
                  <c:v>5193.3228454319506</c:v>
                </c:pt>
                <c:pt idx="48">
                  <c:v>5293.4724178027918</c:v>
                </c:pt>
                <c:pt idx="49">
                  <c:v>5344.3991473979986</c:v>
                </c:pt>
                <c:pt idx="50">
                  <c:v>5403.2587535495577</c:v>
                </c:pt>
                <c:pt idx="51">
                  <c:v>5491.8788051004385</c:v>
                </c:pt>
                <c:pt idx="52">
                  <c:v>5536.5446841349049</c:v>
                </c:pt>
                <c:pt idx="53">
                  <c:v>5528.9692920574234</c:v>
                </c:pt>
                <c:pt idx="54">
                  <c:v>5441.2197020236754</c:v>
                </c:pt>
                <c:pt idx="55">
                  <c:v>5300.729072942032</c:v>
                </c:pt>
                <c:pt idx="56">
                  <c:v>5134.0800395406677</c:v>
                </c:pt>
                <c:pt idx="57">
                  <c:v>4906.233490335263</c:v>
                </c:pt>
                <c:pt idx="58">
                  <c:v>4611.2813907814307</c:v>
                </c:pt>
                <c:pt idx="59">
                  <c:v>4256.8408520890516</c:v>
                </c:pt>
                <c:pt idx="60">
                  <c:v>3880.7123571818547</c:v>
                </c:pt>
                <c:pt idx="61">
                  <c:v>3424.4590819594878</c:v>
                </c:pt>
                <c:pt idx="62">
                  <c:v>3048.5834655522558</c:v>
                </c:pt>
                <c:pt idx="63">
                  <c:v>2760.2518500967667</c:v>
                </c:pt>
                <c:pt idx="64">
                  <c:v>2470.9929788205641</c:v>
                </c:pt>
                <c:pt idx="65">
                  <c:v>2194.7036657150634</c:v>
                </c:pt>
                <c:pt idx="66">
                  <c:v>1945.5486338738383</c:v>
                </c:pt>
                <c:pt idx="67">
                  <c:v>1746.2069216490856</c:v>
                </c:pt>
                <c:pt idx="68">
                  <c:v>1569.576566685834</c:v>
                </c:pt>
                <c:pt idx="69">
                  <c:v>1415.3594031959324</c:v>
                </c:pt>
                <c:pt idx="70">
                  <c:v>1295.2885825183698</c:v>
                </c:pt>
                <c:pt idx="71">
                  <c:v>1191.8895416161076</c:v>
                </c:pt>
                <c:pt idx="72">
                  <c:v>1108.6768459273001</c:v>
                </c:pt>
                <c:pt idx="73">
                  <c:v>1049.2625944592717</c:v>
                </c:pt>
                <c:pt idx="74">
                  <c:v>1000.5681873148271</c:v>
                </c:pt>
                <c:pt idx="75">
                  <c:v>950.8173010410726</c:v>
                </c:pt>
                <c:pt idx="76">
                  <c:v>920.88555052511492</c:v>
                </c:pt>
                <c:pt idx="77">
                  <c:v>882.81527060878329</c:v>
                </c:pt>
                <c:pt idx="78">
                  <c:v>856.64130448460833</c:v>
                </c:pt>
                <c:pt idx="79">
                  <c:v>831.38186109491869</c:v>
                </c:pt>
                <c:pt idx="80">
                  <c:v>791.81238327833864</c:v>
                </c:pt>
                <c:pt idx="81">
                  <c:v>749.54634606129548</c:v>
                </c:pt>
                <c:pt idx="82">
                  <c:v>681.25047646205235</c:v>
                </c:pt>
                <c:pt idx="83">
                  <c:v>592.33178365087133</c:v>
                </c:pt>
                <c:pt idx="84">
                  <c:v>499.17640289273209</c:v>
                </c:pt>
                <c:pt idx="85">
                  <c:v>411.2713003280594</c:v>
                </c:pt>
                <c:pt idx="86">
                  <c:v>324.80058365332769</c:v>
                </c:pt>
                <c:pt idx="87">
                  <c:v>233.97972146831421</c:v>
                </c:pt>
                <c:pt idx="88">
                  <c:v>155.16060184613323</c:v>
                </c:pt>
                <c:pt idx="89">
                  <c:v>102.6075573477122</c:v>
                </c:pt>
                <c:pt idx="90">
                  <c:v>73.086151221792761</c:v>
                </c:pt>
              </c:numCache>
            </c:numRef>
          </c:val>
          <c:smooth val="0"/>
          <c:extLst xmlns:c16r2="http://schemas.microsoft.com/office/drawing/2015/06/chart">
            <c:ext xmlns:c16="http://schemas.microsoft.com/office/drawing/2014/chart" uri="{C3380CC4-5D6E-409C-BE32-E72D297353CC}">
              <c16:uniqueId val="{00000007-6A9A-4922-B0B8-8F1E41541BE0}"/>
            </c:ext>
          </c:extLst>
        </c:ser>
        <c:dLbls>
          <c:showLegendKey val="0"/>
          <c:showVal val="0"/>
          <c:showCatName val="0"/>
          <c:showSerName val="0"/>
          <c:showPercent val="0"/>
          <c:showBubbleSize val="0"/>
        </c:dLbls>
        <c:smooth val="0"/>
        <c:axId val="-555241360"/>
        <c:axId val="-555237552"/>
      </c:lineChart>
      <c:catAx>
        <c:axId val="-5552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555237552"/>
        <c:crosses val="autoZero"/>
        <c:auto val="1"/>
        <c:lblAlgn val="ctr"/>
        <c:lblOffset val="100"/>
        <c:noMultiLvlLbl val="0"/>
      </c:catAx>
      <c:valAx>
        <c:axId val="-55523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crossAx val="-55524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25782073438241E-2"/>
          <c:y val="7.4742264106584286E-2"/>
          <c:w val="0.92550263973572067"/>
          <c:h val="0.79664111316868969"/>
        </c:manualLayout>
      </c:layout>
      <c:lineChart>
        <c:grouping val="standard"/>
        <c:varyColors val="0"/>
        <c:ser>
          <c:idx val="0"/>
          <c:order val="0"/>
          <c:tx>
            <c:strRef>
              <c:f>'Projections_DD_TFR assumptions'!$B$1</c:f>
              <c:strCache>
                <c:ptCount val="1"/>
                <c:pt idx="0">
                  <c:v>DD_low-TFR</c:v>
                </c:pt>
              </c:strCache>
            </c:strRef>
          </c:tx>
          <c:spPr>
            <a:ln w="57150" cap="rnd">
              <a:solidFill>
                <a:srgbClr val="00B050"/>
              </a:solidFill>
              <a:prstDash val="sysDot"/>
              <a:round/>
            </a:ln>
            <a:effectLst/>
          </c:spPr>
          <c:marker>
            <c:symbol val="none"/>
          </c:marker>
          <c:dLbls>
            <c:dLbl>
              <c:idx val="1"/>
              <c:layout>
                <c:manualLayout>
                  <c:x val="-6.6458971478733378E-2"/>
                  <c:y val="-4.145077720207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32-40B9-8DE6-82780C847549}"/>
                </c:ext>
                <c:ext xmlns:c15="http://schemas.microsoft.com/office/drawing/2012/chart" uri="{CE6537A1-D6FC-4f65-9D91-7224C49458BB}"/>
              </c:extLst>
            </c:dLbl>
            <c:dLbl>
              <c:idx val="5"/>
              <c:layout>
                <c:manualLayout>
                  <c:x val="-0.20135698263573482"/>
                  <c:y val="-3.8101152559864938E-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fld id="{1D39D7E7-067F-4B90-B325-D1E5F178109A}" type="CATEGORYNAME">
                      <a:rPr lang="en-US" sz="1050" b="1" smtClean="0">
                        <a:solidFill>
                          <a:schemeClr val="bg1"/>
                        </a:solidFill>
                      </a:rPr>
                      <a:pPr>
                        <a:defRPr sz="1050" b="1">
                          <a:solidFill>
                            <a:schemeClr val="bg1"/>
                          </a:solidFill>
                        </a:defRPr>
                      </a:pPr>
                      <a:t>[NOM DE CATÉGORIE]</a:t>
                    </a:fld>
                    <a:endParaRPr lang="fr-FR"/>
                  </a:p>
                </c:rich>
              </c:tx>
              <c:spPr>
                <a:solidFill>
                  <a:srgbClr val="ED7D31"/>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507A-44B9-AE53-6CE3ECC1ACEA}"/>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'Projections_DD_TFR assumptions'!$A$2:$A$18</c:f>
              <c:numCache>
                <c:formatCode>General</c:formatCode>
                <c:ptCount val="17"/>
                <c:pt idx="0">
                  <c:v>2015</c:v>
                </c:pt>
                <c:pt idx="1">
                  <c:v>2020</c:v>
                </c:pt>
                <c:pt idx="2">
                  <c:v>2025</c:v>
                </c:pt>
                <c:pt idx="3">
                  <c:v>2030</c:v>
                </c:pt>
                <c:pt idx="4">
                  <c:v>2035</c:v>
                </c:pt>
                <c:pt idx="5">
                  <c:v>2040</c:v>
                </c:pt>
                <c:pt idx="6">
                  <c:v>2045</c:v>
                </c:pt>
                <c:pt idx="7">
                  <c:v>2050</c:v>
                </c:pt>
                <c:pt idx="8">
                  <c:v>2055</c:v>
                </c:pt>
                <c:pt idx="9">
                  <c:v>2060</c:v>
                </c:pt>
                <c:pt idx="10">
                  <c:v>2065</c:v>
                </c:pt>
                <c:pt idx="11">
                  <c:v>2070</c:v>
                </c:pt>
                <c:pt idx="12">
                  <c:v>2075</c:v>
                </c:pt>
                <c:pt idx="13">
                  <c:v>2080</c:v>
                </c:pt>
                <c:pt idx="14">
                  <c:v>2085</c:v>
                </c:pt>
                <c:pt idx="15">
                  <c:v>2090</c:v>
                </c:pt>
                <c:pt idx="16">
                  <c:v>2095</c:v>
                </c:pt>
              </c:numCache>
            </c:numRef>
          </c:cat>
          <c:val>
            <c:numRef>
              <c:f>'Projections_DD_TFR assumptions'!$B$2:$B$18</c:f>
              <c:numCache>
                <c:formatCode>0.00</c:formatCode>
                <c:ptCount val="17"/>
                <c:pt idx="0">
                  <c:v>0.23697207404899251</c:v>
                </c:pt>
                <c:pt idx="1">
                  <c:v>0.38324112055057319</c:v>
                </c:pt>
                <c:pt idx="2">
                  <c:v>0.53559130451220749</c:v>
                </c:pt>
                <c:pt idx="3">
                  <c:v>0.67619808570213547</c:v>
                </c:pt>
                <c:pt idx="4">
                  <c:v>0.76694070154534311</c:v>
                </c:pt>
                <c:pt idx="5">
                  <c:v>0.80601883986376377</c:v>
                </c:pt>
                <c:pt idx="6">
                  <c:v>0.77973671601526462</c:v>
                </c:pt>
                <c:pt idx="7">
                  <c:v>0.69899913780421719</c:v>
                </c:pt>
                <c:pt idx="8">
                  <c:v>0.60501591832886692</c:v>
                </c:pt>
                <c:pt idx="9">
                  <c:v>0.50043341547843145</c:v>
                </c:pt>
                <c:pt idx="10">
                  <c:v>0.40846464585801351</c:v>
                </c:pt>
                <c:pt idx="11">
                  <c:v>0.32735008853528591</c:v>
                </c:pt>
                <c:pt idx="12">
                  <c:v>0.26295719272329759</c:v>
                </c:pt>
                <c:pt idx="13">
                  <c:v>0.23397325694588908</c:v>
                </c:pt>
                <c:pt idx="14">
                  <c:v>0.20223317256927273</c:v>
                </c:pt>
                <c:pt idx="15">
                  <c:v>0.16605177928320203</c:v>
                </c:pt>
                <c:pt idx="16">
                  <c:v>0.11844960972900329</c:v>
                </c:pt>
              </c:numCache>
            </c:numRef>
          </c:val>
          <c:smooth val="0"/>
          <c:extLst xmlns:c16r2="http://schemas.microsoft.com/office/drawing/2015/06/chart">
            <c:ext xmlns:c16="http://schemas.microsoft.com/office/drawing/2014/chart" uri="{C3380CC4-5D6E-409C-BE32-E72D297353CC}">
              <c16:uniqueId val="{00000001-5432-40B9-8DE6-82780C847549}"/>
            </c:ext>
          </c:extLst>
        </c:ser>
        <c:ser>
          <c:idx val="1"/>
          <c:order val="1"/>
          <c:tx>
            <c:strRef>
              <c:f>'Projections_DD_TFR assumptions'!$C$1</c:f>
              <c:strCache>
                <c:ptCount val="1"/>
                <c:pt idx="0">
                  <c:v>DD_med_TFR</c:v>
                </c:pt>
              </c:strCache>
            </c:strRef>
          </c:tx>
          <c:spPr>
            <a:ln w="38100" cap="rnd">
              <a:solidFill>
                <a:schemeClr val="accent1"/>
              </a:solidFill>
              <a:prstDash val="dashDot"/>
              <a:round/>
            </a:ln>
            <a:effectLst/>
          </c:spPr>
          <c:marker>
            <c:symbol val="none"/>
          </c:marker>
          <c:dLbls>
            <c:dLbl>
              <c:idx val="1"/>
              <c:layout>
                <c:manualLayout>
                  <c:x val="2.2845271445814597E-2"/>
                  <c:y val="-6.908462867012152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32-40B9-8DE6-82780C847549}"/>
                </c:ext>
                <c:ext xmlns:c15="http://schemas.microsoft.com/office/drawing/2012/chart" uri="{CE6537A1-D6FC-4f65-9D91-7224C49458BB}"/>
              </c:extLst>
            </c:dLbl>
            <c:dLbl>
              <c:idx val="6"/>
              <c:layout>
                <c:manualLayout>
                  <c:x val="4.3369196260004371E-2"/>
                  <c:y val="-0.1047781695396286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fld id="{1736196E-9843-4617-BA36-649B12C896D1}" type="CATEGORYNAME">
                      <a:rPr lang="en-US" sz="1050" b="1" smtClean="0">
                        <a:solidFill>
                          <a:schemeClr val="bg1"/>
                        </a:solidFill>
                      </a:rPr>
                      <a:pPr>
                        <a:defRPr sz="1050" b="1">
                          <a:solidFill>
                            <a:schemeClr val="bg1"/>
                          </a:solidFill>
                        </a:defRPr>
                      </a:pPr>
                      <a:t>[NOM DE CATÉGORIE]</a:t>
                    </a:fld>
                    <a:endParaRPr lang="fr-FR"/>
                  </a:p>
                </c:rich>
              </c:tx>
              <c:spPr>
                <a:solidFill>
                  <a:srgbClr val="ED7D31"/>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07A-44B9-AE53-6CE3ECC1ACEA}"/>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'Projections_DD_TFR assumptions'!$A$2:$A$18</c:f>
              <c:numCache>
                <c:formatCode>General</c:formatCode>
                <c:ptCount val="17"/>
                <c:pt idx="0">
                  <c:v>2015</c:v>
                </c:pt>
                <c:pt idx="1">
                  <c:v>2020</c:v>
                </c:pt>
                <c:pt idx="2">
                  <c:v>2025</c:v>
                </c:pt>
                <c:pt idx="3">
                  <c:v>2030</c:v>
                </c:pt>
                <c:pt idx="4">
                  <c:v>2035</c:v>
                </c:pt>
                <c:pt idx="5">
                  <c:v>2040</c:v>
                </c:pt>
                <c:pt idx="6">
                  <c:v>2045</c:v>
                </c:pt>
                <c:pt idx="7">
                  <c:v>2050</c:v>
                </c:pt>
                <c:pt idx="8">
                  <c:v>2055</c:v>
                </c:pt>
                <c:pt idx="9">
                  <c:v>2060</c:v>
                </c:pt>
                <c:pt idx="10">
                  <c:v>2065</c:v>
                </c:pt>
                <c:pt idx="11">
                  <c:v>2070</c:v>
                </c:pt>
                <c:pt idx="12">
                  <c:v>2075</c:v>
                </c:pt>
                <c:pt idx="13">
                  <c:v>2080</c:v>
                </c:pt>
                <c:pt idx="14">
                  <c:v>2085</c:v>
                </c:pt>
                <c:pt idx="15">
                  <c:v>2090</c:v>
                </c:pt>
                <c:pt idx="16">
                  <c:v>2095</c:v>
                </c:pt>
              </c:numCache>
            </c:numRef>
          </c:cat>
          <c:val>
            <c:numRef>
              <c:f>'Projections_DD_TFR assumptions'!$C$2:$C$18</c:f>
              <c:numCache>
                <c:formatCode>0.00</c:formatCode>
                <c:ptCount val="17"/>
                <c:pt idx="0">
                  <c:v>0.23697207404899251</c:v>
                </c:pt>
                <c:pt idx="1">
                  <c:v>0.30569541588955623</c:v>
                </c:pt>
                <c:pt idx="2">
                  <c:v>0.39675372980291501</c:v>
                </c:pt>
                <c:pt idx="3">
                  <c:v>0.4838472518586675</c:v>
                </c:pt>
                <c:pt idx="4">
                  <c:v>0.54913257813922589</c:v>
                </c:pt>
                <c:pt idx="5">
                  <c:v>0.58616931704944053</c:v>
                </c:pt>
                <c:pt idx="6">
                  <c:v>0.59549321797333865</c:v>
                </c:pt>
                <c:pt idx="7">
                  <c:v>0.57870717896549639</c:v>
                </c:pt>
                <c:pt idx="8">
                  <c:v>0.53696724025509723</c:v>
                </c:pt>
                <c:pt idx="9">
                  <c:v>0.47722220138978783</c:v>
                </c:pt>
                <c:pt idx="10">
                  <c:v>0.4145400286087752</c:v>
                </c:pt>
                <c:pt idx="11">
                  <c:v>0.35429185383305573</c:v>
                </c:pt>
                <c:pt idx="12">
                  <c:v>0.30585686344470986</c:v>
                </c:pt>
                <c:pt idx="13">
                  <c:v>0.26340223414535657</c:v>
                </c:pt>
                <c:pt idx="14">
                  <c:v>0.22133058849676926</c:v>
                </c:pt>
                <c:pt idx="15">
                  <c:v>0.18214283182818636</c:v>
                </c:pt>
                <c:pt idx="16">
                  <c:v>0.1471051402053381</c:v>
                </c:pt>
              </c:numCache>
            </c:numRef>
          </c:val>
          <c:smooth val="0"/>
          <c:extLst xmlns:c16r2="http://schemas.microsoft.com/office/drawing/2015/06/chart">
            <c:ext xmlns:c16="http://schemas.microsoft.com/office/drawing/2014/chart" uri="{C3380CC4-5D6E-409C-BE32-E72D297353CC}">
              <c16:uniqueId val="{00000003-5432-40B9-8DE6-82780C847549}"/>
            </c:ext>
          </c:extLst>
        </c:ser>
        <c:ser>
          <c:idx val="2"/>
          <c:order val="2"/>
          <c:tx>
            <c:strRef>
              <c:f>'Projections_DD_TFR assumptions'!$D$1</c:f>
              <c:strCache>
                <c:ptCount val="1"/>
                <c:pt idx="0">
                  <c:v>DD_High_TFR</c:v>
                </c:pt>
              </c:strCache>
            </c:strRef>
          </c:tx>
          <c:spPr>
            <a:ln w="28575" cap="rnd">
              <a:solidFill>
                <a:srgbClr val="FF0000"/>
              </a:solidFill>
              <a:round/>
            </a:ln>
            <a:effectLst/>
          </c:spPr>
          <c:marker>
            <c:symbol val="none"/>
          </c:marker>
          <c:dLbls>
            <c:dLbl>
              <c:idx val="0"/>
              <c:layout>
                <c:manualLayout>
                  <c:x val="-4.672904608645128E-2"/>
                  <c:y val="4.14506412087090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32-40B9-8DE6-82780C847549}"/>
                </c:ext>
                <c:ext xmlns:c15="http://schemas.microsoft.com/office/drawing/2012/chart" uri="{CE6537A1-D6FC-4f65-9D91-7224C49458BB}">
                  <c15:layout>
                    <c:manualLayout>
                      <c:w val="5.5970915042245752E-2"/>
                      <c:h val="5.17617940244516E-2"/>
                    </c:manualLayout>
                  </c15:layout>
                </c:ext>
              </c:extLst>
            </c:dLbl>
            <c:dLbl>
              <c:idx val="1"/>
              <c:layout>
                <c:manualLayout>
                  <c:x val="0"/>
                  <c:y val="5.1813471502590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432-40B9-8DE6-82780C847549}"/>
                </c:ext>
                <c:ext xmlns:c15="http://schemas.microsoft.com/office/drawing/2012/chart" uri="{CE6537A1-D6FC-4f65-9D91-7224C49458BB}"/>
              </c:extLst>
            </c:dLbl>
            <c:dLbl>
              <c:idx val="8"/>
              <c:layout>
                <c:manualLayout>
                  <c:x val="7.4347193588579025E-2"/>
                  <c:y val="-8.5727593259696144E-2"/>
                </c:manualLayout>
              </c:layout>
              <c:tx>
                <c:rich>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fld id="{3A4B8C04-B718-4737-A002-4EA6BE0EDEEA}" type="CATEGORYNAME">
                      <a:rPr lang="en-US" sz="1050" b="1" smtClean="0">
                        <a:solidFill>
                          <a:schemeClr val="bg1"/>
                        </a:solidFill>
                      </a:rPr>
                      <a:pPr>
                        <a:defRPr sz="1050" b="1">
                          <a:solidFill>
                            <a:schemeClr val="bg1"/>
                          </a:solidFill>
                        </a:defRPr>
                      </a:pPr>
                      <a:t>[NOM DE CATÉGORIE]</a:t>
                    </a:fld>
                    <a:endParaRPr lang="fr-FR"/>
                  </a:p>
                </c:rich>
              </c:tx>
              <c:spPr>
                <a:solidFill>
                  <a:srgbClr val="ED7D31"/>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507A-44B9-AE53-6CE3ECC1ACEA}"/>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'Projections_DD_TFR assumptions'!$A$2:$A$18</c:f>
              <c:numCache>
                <c:formatCode>General</c:formatCode>
                <c:ptCount val="17"/>
                <c:pt idx="0">
                  <c:v>2015</c:v>
                </c:pt>
                <c:pt idx="1">
                  <c:v>2020</c:v>
                </c:pt>
                <c:pt idx="2">
                  <c:v>2025</c:v>
                </c:pt>
                <c:pt idx="3">
                  <c:v>2030</c:v>
                </c:pt>
                <c:pt idx="4">
                  <c:v>2035</c:v>
                </c:pt>
                <c:pt idx="5">
                  <c:v>2040</c:v>
                </c:pt>
                <c:pt idx="6">
                  <c:v>2045</c:v>
                </c:pt>
                <c:pt idx="7">
                  <c:v>2050</c:v>
                </c:pt>
                <c:pt idx="8">
                  <c:v>2055</c:v>
                </c:pt>
                <c:pt idx="9">
                  <c:v>2060</c:v>
                </c:pt>
                <c:pt idx="10">
                  <c:v>2065</c:v>
                </c:pt>
                <c:pt idx="11">
                  <c:v>2070</c:v>
                </c:pt>
                <c:pt idx="12">
                  <c:v>2075</c:v>
                </c:pt>
                <c:pt idx="13">
                  <c:v>2080</c:v>
                </c:pt>
                <c:pt idx="14">
                  <c:v>2085</c:v>
                </c:pt>
                <c:pt idx="15">
                  <c:v>2090</c:v>
                </c:pt>
                <c:pt idx="16">
                  <c:v>2095</c:v>
                </c:pt>
              </c:numCache>
            </c:numRef>
          </c:cat>
          <c:val>
            <c:numRef>
              <c:f>'Projections_DD_TFR assumptions'!$D$2:$D$18</c:f>
              <c:numCache>
                <c:formatCode>0.00</c:formatCode>
                <c:ptCount val="17"/>
                <c:pt idx="0">
                  <c:v>0.23697207404899251</c:v>
                </c:pt>
                <c:pt idx="1">
                  <c:v>0.22844886438568224</c:v>
                </c:pt>
                <c:pt idx="2">
                  <c:v>0.25994938758400593</c:v>
                </c:pt>
                <c:pt idx="3">
                  <c:v>0.29750653959189</c:v>
                </c:pt>
                <c:pt idx="4">
                  <c:v>0.34190445110301104</c:v>
                </c:pt>
                <c:pt idx="5">
                  <c:v>0.38069702368410729</c:v>
                </c:pt>
                <c:pt idx="6">
                  <c:v>0.42746832498495113</c:v>
                </c:pt>
                <c:pt idx="7">
                  <c:v>0.47245013868382124</c:v>
                </c:pt>
                <c:pt idx="8">
                  <c:v>0.47708387024229665</c:v>
                </c:pt>
                <c:pt idx="9">
                  <c:v>0.45362071132890791</c:v>
                </c:pt>
                <c:pt idx="10">
                  <c:v>0.4121309772555703</c:v>
                </c:pt>
                <c:pt idx="11">
                  <c:v>0.36657008672197011</c:v>
                </c:pt>
                <c:pt idx="12">
                  <c:v>0.32937723133687252</c:v>
                </c:pt>
                <c:pt idx="13">
                  <c:v>0.27608955247830352</c:v>
                </c:pt>
                <c:pt idx="14">
                  <c:v>0.22769857786972739</c:v>
                </c:pt>
                <c:pt idx="15">
                  <c:v>0.18840767012938828</c:v>
                </c:pt>
                <c:pt idx="16">
                  <c:v>0.16336201555840577</c:v>
                </c:pt>
              </c:numCache>
            </c:numRef>
          </c:val>
          <c:smooth val="0"/>
          <c:extLst xmlns:c16r2="http://schemas.microsoft.com/office/drawing/2015/06/chart">
            <c:ext xmlns:c16="http://schemas.microsoft.com/office/drawing/2014/chart" uri="{C3380CC4-5D6E-409C-BE32-E72D297353CC}">
              <c16:uniqueId val="{00000006-5432-40B9-8DE6-82780C847549}"/>
            </c:ext>
          </c:extLst>
        </c:ser>
        <c:dLbls>
          <c:showLegendKey val="0"/>
          <c:showVal val="0"/>
          <c:showCatName val="0"/>
          <c:showSerName val="0"/>
          <c:showPercent val="0"/>
          <c:showBubbleSize val="0"/>
        </c:dLbls>
        <c:smooth val="0"/>
        <c:axId val="-555234288"/>
        <c:axId val="-555235376"/>
      </c:lineChart>
      <c:catAx>
        <c:axId val="-55523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r-FR"/>
          </a:p>
        </c:txPr>
        <c:crossAx val="-555235376"/>
        <c:crosses val="autoZero"/>
        <c:auto val="1"/>
        <c:lblAlgn val="ctr"/>
        <c:lblOffset val="100"/>
        <c:noMultiLvlLbl val="0"/>
      </c:catAx>
      <c:valAx>
        <c:axId val="-5552353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fr-FR"/>
          </a:p>
        </c:txPr>
        <c:crossAx val="-55523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06F4E-883F-4546-89D0-CE7C4D23E689}" type="doc">
      <dgm:prSet loTypeId="urn:microsoft.com/office/officeart/2005/8/layout/cycle4" loCatId="cycle" qsTypeId="urn:microsoft.com/office/officeart/2005/8/quickstyle/simple5" qsCatId="simple" csTypeId="urn:microsoft.com/office/officeart/2005/8/colors/accent1_2" csCatId="accent1" phldr="1"/>
      <dgm:spPr/>
      <dgm:t>
        <a:bodyPr/>
        <a:lstStyle/>
        <a:p>
          <a:endParaRPr lang="fr-FR"/>
        </a:p>
      </dgm:t>
    </dgm:pt>
    <dgm:pt modelId="{48E1EBE2-D5BD-49BC-B9E2-185B1A96988E}">
      <dgm:prSet phldrT="[Texte]" custT="1"/>
      <dgm:spPr>
        <a:solidFill>
          <a:schemeClr val="accent1"/>
        </a:solidFill>
      </dgm:spPr>
      <dgm:t>
        <a:bodyPr/>
        <a:lstStyle/>
        <a:p>
          <a:r>
            <a:rPr lang="fr-FR" sz="1800" b="1" dirty="0" err="1">
              <a:effectLst>
                <a:outerShdw blurRad="38100" dist="38100" dir="2700000" algn="tl">
                  <a:srgbClr val="000000">
                    <a:alpha val="43137"/>
                  </a:srgbClr>
                </a:outerShdw>
              </a:effectLst>
            </a:rPr>
            <a:t>Demographic</a:t>
          </a:r>
          <a:r>
            <a:rPr lang="fr-FR" sz="1800" b="1" dirty="0">
              <a:effectLst>
                <a:outerShdw blurRad="38100" dist="38100" dir="2700000" algn="tl">
                  <a:srgbClr val="000000">
                    <a:alpha val="43137"/>
                  </a:srgbClr>
                </a:outerShdw>
              </a:effectLst>
            </a:rPr>
            <a:t> transition not </a:t>
          </a:r>
          <a:r>
            <a:rPr lang="fr-FR" sz="1800" b="1" dirty="0" err="1">
              <a:effectLst>
                <a:outerShdw blurRad="38100" dist="38100" dir="2700000" algn="tl">
                  <a:srgbClr val="000000">
                    <a:alpha val="43137"/>
                  </a:srgbClr>
                </a:outerShdw>
              </a:effectLst>
            </a:rPr>
            <a:t>completed</a:t>
          </a:r>
          <a:endParaRPr lang="fr-FR" sz="1800" b="1" dirty="0">
            <a:effectLst>
              <a:outerShdw blurRad="38100" dist="38100" dir="2700000" algn="tl">
                <a:srgbClr val="000000">
                  <a:alpha val="43137"/>
                </a:srgbClr>
              </a:outerShdw>
            </a:effectLst>
          </a:endParaRPr>
        </a:p>
        <a:p>
          <a:r>
            <a:rPr lang="fr-FR" sz="1800" b="1" dirty="0" err="1">
              <a:effectLst>
                <a:outerShdw blurRad="38100" dist="38100" dir="2700000" algn="tl">
                  <a:srgbClr val="000000">
                    <a:alpha val="43137"/>
                  </a:srgbClr>
                </a:outerShdw>
              </a:effectLst>
            </a:rPr>
            <a:t>Huge</a:t>
          </a:r>
          <a:r>
            <a:rPr lang="fr-FR" sz="1800" b="1" dirty="0">
              <a:effectLst>
                <a:outerShdw blurRad="38100" dist="38100" dir="2700000" algn="tl">
                  <a:srgbClr val="000000">
                    <a:alpha val="43137"/>
                  </a:srgbClr>
                </a:outerShdw>
              </a:effectLst>
            </a:rPr>
            <a:t> Social </a:t>
          </a:r>
          <a:r>
            <a:rPr lang="fr-FR" sz="1800" b="1" dirty="0" err="1">
              <a:effectLst>
                <a:outerShdw blurRad="38100" dist="38100" dir="2700000" algn="tl">
                  <a:srgbClr val="000000">
                    <a:alpha val="43137"/>
                  </a:srgbClr>
                </a:outerShdw>
              </a:effectLst>
            </a:rPr>
            <a:t>Demand</a:t>
          </a:r>
          <a:endParaRPr lang="fr-FR" sz="1800" b="1" dirty="0">
            <a:effectLst>
              <a:outerShdw blurRad="38100" dist="38100" dir="2700000" algn="tl">
                <a:srgbClr val="000000">
                  <a:alpha val="43137"/>
                </a:srgbClr>
              </a:outerShdw>
            </a:effectLst>
          </a:endParaRPr>
        </a:p>
      </dgm:t>
    </dgm:pt>
    <dgm:pt modelId="{FCB4A6CE-1407-4C60-B95A-C8575FA1E20F}" type="parTrans" cxnId="{DCF93176-ED9D-42FF-841D-E3E464BC37FD}">
      <dgm:prSet/>
      <dgm:spPr/>
      <dgm:t>
        <a:bodyPr/>
        <a:lstStyle/>
        <a:p>
          <a:endParaRPr lang="fr-FR"/>
        </a:p>
      </dgm:t>
    </dgm:pt>
    <dgm:pt modelId="{954362EF-09EB-4503-B227-7B5CD02E406E}" type="sibTrans" cxnId="{DCF93176-ED9D-42FF-841D-E3E464BC37FD}">
      <dgm:prSet/>
      <dgm:spPr/>
      <dgm:t>
        <a:bodyPr/>
        <a:lstStyle/>
        <a:p>
          <a:endParaRPr lang="fr-FR"/>
        </a:p>
      </dgm:t>
    </dgm:pt>
    <dgm:pt modelId="{DD3E31FE-5A3F-428D-B1FB-0829A34B279D}">
      <dgm:prSet phldrT="[Texte]" custT="1"/>
      <dgm:spPr>
        <a:solidFill>
          <a:srgbClr val="C00000"/>
        </a:solidFill>
      </dgm:spPr>
      <dgm:t>
        <a:bodyPr/>
        <a:lstStyle/>
        <a:p>
          <a:r>
            <a:rPr lang="fr-FR" sz="2000" b="1" dirty="0">
              <a:solidFill>
                <a:schemeClr val="bg1"/>
              </a:solidFill>
              <a:effectLst/>
              <a:latin typeface="Trebuchet MS" panose="020B0603020202020204" pitchFamily="34" charset="0"/>
            </a:rPr>
            <a:t>TFR in 2015-2020</a:t>
          </a:r>
          <a:endParaRPr lang="fr-FR" sz="1600" b="0" dirty="0">
            <a:solidFill>
              <a:schemeClr val="bg1"/>
            </a:solidFill>
            <a:effectLst/>
            <a:latin typeface="Trebuchet MS" panose="020B0603020202020204" pitchFamily="34" charset="0"/>
          </a:endParaRPr>
        </a:p>
      </dgm:t>
    </dgm:pt>
    <dgm:pt modelId="{8409F1EB-E4E4-4480-A590-E6E1D34363D8}" type="parTrans" cxnId="{110446A0-7CD1-4AB8-BDDA-56B6D7E2DE02}">
      <dgm:prSet/>
      <dgm:spPr/>
      <dgm:t>
        <a:bodyPr/>
        <a:lstStyle/>
        <a:p>
          <a:endParaRPr lang="fr-FR"/>
        </a:p>
      </dgm:t>
    </dgm:pt>
    <dgm:pt modelId="{4CEE2306-CB0F-4800-B45B-7836B1F89BB0}" type="sibTrans" cxnId="{110446A0-7CD1-4AB8-BDDA-56B6D7E2DE02}">
      <dgm:prSet/>
      <dgm:spPr/>
      <dgm:t>
        <a:bodyPr/>
        <a:lstStyle/>
        <a:p>
          <a:endParaRPr lang="fr-FR"/>
        </a:p>
      </dgm:t>
    </dgm:pt>
    <dgm:pt modelId="{5E12AE50-49DA-4C00-B9F3-61F9B91409B9}">
      <dgm:prSet phldrT="[Texte]" custT="1"/>
      <dgm:spPr>
        <a:solidFill>
          <a:schemeClr val="accent1"/>
        </a:solidFill>
      </dgm:spPr>
      <dgm:t>
        <a:bodyPr/>
        <a:lstStyle/>
        <a:p>
          <a:r>
            <a:rPr lang="fr-FR" sz="1800" b="1" dirty="0" err="1">
              <a:effectLst>
                <a:outerShdw blurRad="38100" dist="38100" dir="2700000" algn="tl">
                  <a:srgbClr val="000000">
                    <a:alpha val="43137"/>
                  </a:srgbClr>
                </a:outerShdw>
              </a:effectLst>
              <a:latin typeface="Trebuchet MS" panose="020B0603020202020204" pitchFamily="34" charset="0"/>
            </a:rPr>
            <a:t>Low</a:t>
          </a:r>
          <a:r>
            <a:rPr lang="fr-FR" sz="1800" b="1" dirty="0">
              <a:effectLst>
                <a:outerShdw blurRad="38100" dist="38100" dir="2700000" algn="tl">
                  <a:srgbClr val="000000">
                    <a:alpha val="43137"/>
                  </a:srgbClr>
                </a:outerShdw>
              </a:effectLst>
              <a:latin typeface="Trebuchet MS" panose="020B0603020202020204" pitchFamily="34" charset="0"/>
            </a:rPr>
            <a:t> structural </a:t>
          </a:r>
          <a:r>
            <a:rPr lang="fr-FR" sz="1400" b="1" dirty="0">
              <a:effectLst>
                <a:outerShdw blurRad="38100" dist="38100" dir="2700000" algn="tl">
                  <a:srgbClr val="000000">
                    <a:alpha val="43137"/>
                  </a:srgbClr>
                </a:outerShdw>
              </a:effectLst>
              <a:latin typeface="Trebuchet MS" panose="020B0603020202020204" pitchFamily="34" charset="0"/>
            </a:rPr>
            <a:t>transformation</a:t>
          </a:r>
          <a:endParaRPr lang="fr-FR" sz="1800" b="1" dirty="0">
            <a:effectLst>
              <a:outerShdw blurRad="38100" dist="38100" dir="2700000" algn="tl">
                <a:srgbClr val="000000">
                  <a:alpha val="43137"/>
                </a:srgbClr>
              </a:outerShdw>
            </a:effectLst>
            <a:latin typeface="Trebuchet MS" panose="020B0603020202020204" pitchFamily="34" charset="0"/>
          </a:endParaRPr>
        </a:p>
      </dgm:t>
    </dgm:pt>
    <dgm:pt modelId="{41035F74-F1C5-491F-A0B7-6552C4937FF6}" type="parTrans" cxnId="{8DD59685-A0AA-4015-8CF6-542F8FA5F253}">
      <dgm:prSet/>
      <dgm:spPr/>
      <dgm:t>
        <a:bodyPr/>
        <a:lstStyle/>
        <a:p>
          <a:endParaRPr lang="fr-FR"/>
        </a:p>
      </dgm:t>
    </dgm:pt>
    <dgm:pt modelId="{DA7C334D-9887-4753-8E30-534E827D1F8F}" type="sibTrans" cxnId="{8DD59685-A0AA-4015-8CF6-542F8FA5F253}">
      <dgm:prSet/>
      <dgm:spPr/>
      <dgm:t>
        <a:bodyPr/>
        <a:lstStyle/>
        <a:p>
          <a:endParaRPr lang="fr-FR"/>
        </a:p>
      </dgm:t>
    </dgm:pt>
    <dgm:pt modelId="{6715F654-A546-47F5-BAE8-78E84B28FB77}">
      <dgm:prSet phldrT="[Texte]" custT="1"/>
      <dgm:spPr>
        <a:solidFill>
          <a:schemeClr val="accent2"/>
        </a:solidFill>
      </dgm:spPr>
      <dgm:t>
        <a:bodyPr/>
        <a:lstStyle/>
        <a:p>
          <a:pPr>
            <a:buFont typeface="Courier New" panose="02070309020205020404" pitchFamily="49" charset="0"/>
            <a:buChar char="o"/>
          </a:pP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In 2018, ECOWAS accounts for </a:t>
          </a:r>
          <a:r>
            <a:rPr lang="en-US" sz="1600" b="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26.3% </a:t>
          </a: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of Africa's GDP.</a:t>
          </a:r>
          <a:endParaRPr lang="fr-FR" sz="1600" b="0" dirty="0">
            <a:solidFill>
              <a:schemeClr val="tx1">
                <a:lumMod val="95000"/>
                <a:lumOff val="5000"/>
              </a:schemeClr>
            </a:solidFill>
            <a:latin typeface="Trebuchet MS" panose="020B0603020202020204" pitchFamily="34" charset="0"/>
          </a:endParaRPr>
        </a:p>
      </dgm:t>
    </dgm:pt>
    <dgm:pt modelId="{E34266F7-500B-447A-BAE4-1A9DE6A2DE4F}" type="parTrans" cxnId="{E64DD882-C854-430A-AF71-41BA4BA2C545}">
      <dgm:prSet/>
      <dgm:spPr/>
      <dgm:t>
        <a:bodyPr/>
        <a:lstStyle/>
        <a:p>
          <a:endParaRPr lang="fr-FR"/>
        </a:p>
      </dgm:t>
    </dgm:pt>
    <dgm:pt modelId="{BDFB54F3-3254-4AC9-85CB-1B6F9D14A4CF}" type="sibTrans" cxnId="{E64DD882-C854-430A-AF71-41BA4BA2C545}">
      <dgm:prSet/>
      <dgm:spPr/>
      <dgm:t>
        <a:bodyPr/>
        <a:lstStyle/>
        <a:p>
          <a:endParaRPr lang="fr-FR"/>
        </a:p>
      </dgm:t>
    </dgm:pt>
    <dgm:pt modelId="{AF02B8FB-BBF3-4C5C-9A5A-830697A3FDBD}">
      <dgm:prSet phldrT="[Texte]" custT="1"/>
      <dgm:spPr>
        <a:solidFill>
          <a:schemeClr val="bg1"/>
        </a:solidFill>
      </dgm:spPr>
      <dgm:t>
        <a:bodyPr/>
        <a:lstStyle/>
        <a:p>
          <a:endParaRPr lang="fr-FR" sz="2000" b="1" dirty="0">
            <a:solidFill>
              <a:schemeClr val="accent1"/>
            </a:solidFill>
            <a:effectLst>
              <a:outerShdw blurRad="38100" dist="38100" dir="2700000" algn="tl">
                <a:srgbClr val="000000">
                  <a:alpha val="43137"/>
                </a:srgbClr>
              </a:outerShdw>
            </a:effectLst>
            <a:latin typeface="Trebuchet MS" panose="020B0603020202020204" pitchFamily="34" charset="0"/>
          </a:endParaRPr>
        </a:p>
      </dgm:t>
    </dgm:pt>
    <dgm:pt modelId="{8DF1236D-A032-485D-907A-5B0BA5F67493}" type="parTrans" cxnId="{F0E30AF1-D829-4E57-A756-42A89EAA94E0}">
      <dgm:prSet/>
      <dgm:spPr/>
      <dgm:t>
        <a:bodyPr/>
        <a:lstStyle/>
        <a:p>
          <a:endParaRPr lang="fr-FR"/>
        </a:p>
      </dgm:t>
    </dgm:pt>
    <dgm:pt modelId="{C9F20732-8B7A-49E5-BCA6-E23F39A4A15A}" type="sibTrans" cxnId="{F0E30AF1-D829-4E57-A756-42A89EAA94E0}">
      <dgm:prSet/>
      <dgm:spPr/>
      <dgm:t>
        <a:bodyPr/>
        <a:lstStyle/>
        <a:p>
          <a:endParaRPr lang="fr-FR"/>
        </a:p>
      </dgm:t>
    </dgm:pt>
    <dgm:pt modelId="{1972E58E-C40E-4635-B931-D4BCD9487B55}">
      <dgm:prSet phldrT="[Texte]" custT="1"/>
      <dgm:spPr>
        <a:solidFill>
          <a:schemeClr val="accent4">
            <a:lumMod val="60000"/>
            <a:lumOff val="40000"/>
            <a:alpha val="90000"/>
          </a:schemeClr>
        </a:solidFill>
      </dgm:spPr>
      <dgm:t>
        <a:bodyPr/>
        <a:lstStyle/>
        <a:p>
          <a:pPr algn="l">
            <a:buFont typeface="Wingdings" panose="05000000000000000000" pitchFamily="2" charset="2"/>
            <a:buChar char="Ø"/>
          </a:pPr>
          <a:endParaRPr lang="fr-FR" sz="1300" dirty="0"/>
        </a:p>
      </dgm:t>
    </dgm:pt>
    <dgm:pt modelId="{F5AAFE65-B060-4EA2-BCE5-27BF1E3E1FB1}" type="parTrans" cxnId="{C436D8FC-0066-4B91-9C69-29A6B994790F}">
      <dgm:prSet/>
      <dgm:spPr/>
      <dgm:t>
        <a:bodyPr/>
        <a:lstStyle/>
        <a:p>
          <a:endParaRPr lang="fr-FR"/>
        </a:p>
      </dgm:t>
    </dgm:pt>
    <dgm:pt modelId="{9F588AAE-0CC5-4745-AA4B-F757222F3A36}" type="sibTrans" cxnId="{C436D8FC-0066-4B91-9C69-29A6B994790F}">
      <dgm:prSet/>
      <dgm:spPr/>
      <dgm:t>
        <a:bodyPr/>
        <a:lstStyle/>
        <a:p>
          <a:endParaRPr lang="fr-FR"/>
        </a:p>
      </dgm:t>
    </dgm:pt>
    <dgm:pt modelId="{F6313DBA-04CF-48B3-A7CA-3955C22F06E4}">
      <dgm:prSet custT="1"/>
      <dgm:spPr>
        <a:solidFill>
          <a:schemeClr val="accent4">
            <a:lumMod val="60000"/>
            <a:lumOff val="40000"/>
            <a:alpha val="90000"/>
          </a:schemeClr>
        </a:solidFill>
      </dgm:spPr>
      <dgm:t>
        <a:bodyPr/>
        <a:lstStyle/>
        <a:p>
          <a:pPr algn="l">
            <a:buFont typeface="Courier New" panose="02070309020205020404" pitchFamily="49" charset="0"/>
            <a:buChar char="o"/>
          </a:pPr>
          <a:r>
            <a:rPr lang="en-US" sz="1600" b="0" dirty="0">
              <a:solidFill>
                <a:srgbClr val="002060"/>
              </a:solidFill>
              <a:effectLst/>
              <a:latin typeface="Trebuchet MS" panose="020B0603020202020204" pitchFamily="34" charset="0"/>
            </a:rPr>
            <a:t>Fragile States (Terrorism in BF, Mali, Niger, </a:t>
          </a:r>
          <a:r>
            <a:rPr lang="en-US" sz="1600" b="0" dirty="0" err="1">
              <a:solidFill>
                <a:srgbClr val="002060"/>
              </a:solidFill>
              <a:effectLst/>
              <a:latin typeface="Trebuchet MS" panose="020B0603020202020204" pitchFamily="34" charset="0"/>
            </a:rPr>
            <a:t>igeria</a:t>
          </a:r>
          <a:r>
            <a:rPr lang="en-US" sz="1600" b="0" dirty="0">
              <a:solidFill>
                <a:srgbClr val="002060"/>
              </a:solidFill>
              <a:effectLst/>
              <a:latin typeface="Trebuchet MS" panose="020B0603020202020204" pitchFamily="34" charset="0"/>
            </a:rPr>
            <a:t>)</a:t>
          </a:r>
          <a:endParaRPr lang="fr-FR" sz="1600" b="0" dirty="0">
            <a:solidFill>
              <a:srgbClr val="002060"/>
            </a:solidFill>
            <a:effectLst/>
            <a:latin typeface="Trebuchet MS" panose="020B0603020202020204" pitchFamily="34" charset="0"/>
          </a:endParaRPr>
        </a:p>
      </dgm:t>
    </dgm:pt>
    <dgm:pt modelId="{6203874F-50F8-43D3-8A67-AABE50CD5D46}" type="parTrans" cxnId="{6EB27CF1-A771-4450-A500-9598A6F57484}">
      <dgm:prSet/>
      <dgm:spPr/>
      <dgm:t>
        <a:bodyPr/>
        <a:lstStyle/>
        <a:p>
          <a:endParaRPr lang="fr-FR"/>
        </a:p>
      </dgm:t>
    </dgm:pt>
    <dgm:pt modelId="{593364E8-1D2B-4FF8-B4FA-85332D0D0282}" type="sibTrans" cxnId="{6EB27CF1-A771-4450-A500-9598A6F57484}">
      <dgm:prSet/>
      <dgm:spPr/>
      <dgm:t>
        <a:bodyPr/>
        <a:lstStyle/>
        <a:p>
          <a:endParaRPr lang="fr-FR"/>
        </a:p>
      </dgm:t>
    </dgm:pt>
    <dgm:pt modelId="{4B967BAE-E9BD-420F-A610-8B6411EC6FA1}">
      <dgm:prSet custT="1"/>
      <dgm:spPr>
        <a:solidFill>
          <a:schemeClr val="accent1">
            <a:lumMod val="20000"/>
            <a:lumOff val="80000"/>
          </a:schemeClr>
        </a:solidFill>
      </dgm:spPr>
      <dgm:t>
        <a:bodyPr/>
        <a:lstStyle/>
        <a:p>
          <a:pPr algn="l">
            <a:buFont typeface="Courier New" panose="02070309020205020404" pitchFamily="49" charset="0"/>
            <a:buChar char="o"/>
          </a:pPr>
          <a:r>
            <a:rPr lang="en-US" sz="1600" b="1" dirty="0">
              <a:solidFill>
                <a:srgbClr val="002060"/>
              </a:solidFill>
              <a:effectLst/>
              <a:latin typeface="Trebuchet MS" panose="020B0603020202020204" pitchFamily="34" charset="0"/>
            </a:rPr>
            <a:t>High incidence of poverty rate</a:t>
          </a:r>
          <a:endParaRPr lang="fr-FR" sz="1600" b="1" dirty="0">
            <a:solidFill>
              <a:srgbClr val="002060"/>
            </a:solidFill>
            <a:latin typeface="Trebuchet MS" panose="020B0603020202020204" pitchFamily="34" charset="0"/>
          </a:endParaRPr>
        </a:p>
      </dgm:t>
    </dgm:pt>
    <dgm:pt modelId="{1F5E32AA-0A65-48DD-B0B0-A5CFBC445B3F}" type="parTrans" cxnId="{1DDC899F-070E-4E72-BCD9-433932F87F7D}">
      <dgm:prSet/>
      <dgm:spPr/>
      <dgm:t>
        <a:bodyPr/>
        <a:lstStyle/>
        <a:p>
          <a:endParaRPr lang="en-US"/>
        </a:p>
      </dgm:t>
    </dgm:pt>
    <dgm:pt modelId="{846AFCC2-5DCF-49DB-BE86-7291AC08AC1E}" type="sibTrans" cxnId="{1DDC899F-070E-4E72-BCD9-433932F87F7D}">
      <dgm:prSet/>
      <dgm:spPr/>
      <dgm:t>
        <a:bodyPr/>
        <a:lstStyle/>
        <a:p>
          <a:endParaRPr lang="en-US"/>
        </a:p>
      </dgm:t>
    </dgm:pt>
    <dgm:pt modelId="{4A1BF1C1-9B7B-4096-9A81-BA8565830303}">
      <dgm:prSet phldrT="[Texte]" custT="1"/>
      <dgm:spPr>
        <a:solidFill>
          <a:schemeClr val="accent1">
            <a:lumMod val="20000"/>
            <a:lumOff val="80000"/>
          </a:schemeClr>
        </a:solidFill>
      </dgm:spPr>
      <dgm:t>
        <a:bodyPr/>
        <a:lstStyle/>
        <a:p>
          <a:pPr algn="l">
            <a:buFont typeface="Courier New" panose="02070309020205020404" pitchFamily="49" charset="0"/>
            <a:buChar char="o"/>
          </a:pPr>
          <a:r>
            <a:rPr lang="en-US" sz="1600" dirty="0">
              <a:latin typeface="Trebuchet MS" panose="020B0603020202020204" pitchFamily="34" charset="0"/>
            </a:rPr>
            <a:t>Inadequacy of programs curricula to labor market needs</a:t>
          </a:r>
          <a:endParaRPr lang="fr-FR" sz="1600" dirty="0">
            <a:latin typeface="Trebuchet MS" panose="020B0603020202020204" pitchFamily="34" charset="0"/>
          </a:endParaRPr>
        </a:p>
      </dgm:t>
    </dgm:pt>
    <dgm:pt modelId="{79FF901C-B4A2-4FB6-9F7D-274A53A734AE}" type="parTrans" cxnId="{114E4826-C340-4C0E-929B-BBB9DFACCCCD}">
      <dgm:prSet/>
      <dgm:spPr/>
      <dgm:t>
        <a:bodyPr/>
        <a:lstStyle/>
        <a:p>
          <a:endParaRPr lang="en-US"/>
        </a:p>
      </dgm:t>
    </dgm:pt>
    <dgm:pt modelId="{75DCB9F4-CAD6-4137-B0CD-6C7C0FCAA837}" type="sibTrans" cxnId="{114E4826-C340-4C0E-929B-BBB9DFACCCCD}">
      <dgm:prSet/>
      <dgm:spPr/>
      <dgm:t>
        <a:bodyPr/>
        <a:lstStyle/>
        <a:p>
          <a:endParaRPr lang="en-US"/>
        </a:p>
      </dgm:t>
    </dgm:pt>
    <dgm:pt modelId="{A134BDF2-585D-4597-8F00-A866D1575DBE}">
      <dgm:prSet phldrT="[Texte]" custT="1"/>
      <dgm:spPr>
        <a:solidFill>
          <a:srgbClr val="C00000"/>
        </a:solidFill>
      </dgm:spPr>
      <dgm:t>
        <a:bodyPr/>
        <a:lstStyle/>
        <a:p>
          <a:r>
            <a:rPr lang="fr-FR" sz="2000" b="1" dirty="0">
              <a:solidFill>
                <a:schemeClr val="bg1"/>
              </a:solidFill>
              <a:effectLst/>
              <a:latin typeface="Trebuchet MS" panose="020B0603020202020204" pitchFamily="34" charset="0"/>
            </a:rPr>
            <a:t>Population</a:t>
          </a:r>
        </a:p>
      </dgm:t>
    </dgm:pt>
    <dgm:pt modelId="{A33D53E0-F6E5-4C73-967B-21BBC5E38DC0}" type="parTrans" cxnId="{AC279CC4-C38E-489E-BE89-DE96E2BBBFFE}">
      <dgm:prSet/>
      <dgm:spPr/>
      <dgm:t>
        <a:bodyPr/>
        <a:lstStyle/>
        <a:p>
          <a:endParaRPr lang="en-US"/>
        </a:p>
      </dgm:t>
    </dgm:pt>
    <dgm:pt modelId="{DF3AAC8D-0688-431D-8B87-79E4AF1B049E}" type="sibTrans" cxnId="{AC279CC4-C38E-489E-BE89-DE96E2BBBFFE}">
      <dgm:prSet/>
      <dgm:spPr/>
      <dgm:t>
        <a:bodyPr/>
        <a:lstStyle/>
        <a:p>
          <a:endParaRPr lang="en-US"/>
        </a:p>
      </dgm:t>
    </dgm:pt>
    <dgm:pt modelId="{36755814-1119-481A-83BE-ED3801919C38}">
      <dgm:prSet phldrT="[Texte]" custT="1"/>
      <dgm:spPr>
        <a:solidFill>
          <a:srgbClr val="C00000"/>
        </a:solidFill>
      </dgm:spPr>
      <dgm:t>
        <a:bodyPr/>
        <a:lstStyle/>
        <a:p>
          <a:pPr>
            <a:buFont typeface="Courier New" panose="02070309020205020404" pitchFamily="49" charset="0"/>
            <a:buChar char="o"/>
          </a:pPr>
          <a:r>
            <a:rPr lang="fr-FR" sz="1600" b="0" dirty="0">
              <a:solidFill>
                <a:schemeClr val="bg1"/>
              </a:solidFill>
              <a:effectLst/>
              <a:latin typeface="Trebuchet MS" panose="020B0603020202020204" pitchFamily="34" charset="0"/>
            </a:rPr>
            <a:t>397.2 millions in 2020 as 29.6% of </a:t>
          </a:r>
          <a:r>
            <a:rPr lang="fr-FR" sz="1600" b="0" dirty="0" err="1">
              <a:solidFill>
                <a:schemeClr val="bg1"/>
              </a:solidFill>
              <a:effectLst/>
              <a:latin typeface="Trebuchet MS" panose="020B0603020202020204" pitchFamily="34" charset="0"/>
            </a:rPr>
            <a:t>Africa</a:t>
          </a:r>
          <a:endParaRPr lang="fr-FR" sz="1600" b="0" dirty="0">
            <a:solidFill>
              <a:schemeClr val="bg1"/>
            </a:solidFill>
            <a:effectLst/>
            <a:latin typeface="Trebuchet MS" panose="020B0603020202020204" pitchFamily="34" charset="0"/>
          </a:endParaRPr>
        </a:p>
      </dgm:t>
    </dgm:pt>
    <dgm:pt modelId="{48EA710C-A051-447B-B32F-55477350B425}" type="parTrans" cxnId="{AE33EE51-1F29-4CA3-A80B-8CD530FB4613}">
      <dgm:prSet/>
      <dgm:spPr/>
      <dgm:t>
        <a:bodyPr/>
        <a:lstStyle/>
        <a:p>
          <a:endParaRPr lang="en-US"/>
        </a:p>
      </dgm:t>
    </dgm:pt>
    <dgm:pt modelId="{253FA409-EA97-4737-AFB7-9665386BB6EB}" type="sibTrans" cxnId="{AE33EE51-1F29-4CA3-A80B-8CD530FB4613}">
      <dgm:prSet/>
      <dgm:spPr/>
      <dgm:t>
        <a:bodyPr/>
        <a:lstStyle/>
        <a:p>
          <a:endParaRPr lang="en-US"/>
        </a:p>
      </dgm:t>
    </dgm:pt>
    <dgm:pt modelId="{3A655019-540B-4767-AA62-8D482CAF6321}">
      <dgm:prSet phldrT="[Texte]" custT="1"/>
      <dgm:spPr>
        <a:solidFill>
          <a:srgbClr val="C00000"/>
        </a:solidFill>
      </dgm:spPr>
      <dgm:t>
        <a:bodyPr/>
        <a:lstStyle/>
        <a:p>
          <a:pPr>
            <a:buFont typeface="Courier New" panose="02070309020205020404" pitchFamily="49" charset="0"/>
            <a:buChar char="o"/>
          </a:pPr>
          <a:r>
            <a:rPr lang="fr-FR" sz="1600" b="0" dirty="0">
              <a:solidFill>
                <a:schemeClr val="bg1"/>
              </a:solidFill>
              <a:effectLst/>
              <a:latin typeface="Trebuchet MS" panose="020B0603020202020204" pitchFamily="34" charset="0"/>
            </a:rPr>
            <a:t> </a:t>
          </a:r>
          <a:r>
            <a:rPr lang="fr-FR" sz="1600" b="0" dirty="0" err="1">
              <a:solidFill>
                <a:schemeClr val="bg1"/>
              </a:solidFill>
              <a:effectLst/>
              <a:latin typeface="Trebuchet MS" panose="020B0603020202020204" pitchFamily="34" charset="0"/>
            </a:rPr>
            <a:t>from</a:t>
          </a:r>
          <a:r>
            <a:rPr lang="fr-FR" sz="1600" b="0" dirty="0">
              <a:solidFill>
                <a:schemeClr val="bg1"/>
              </a:solidFill>
              <a:effectLst/>
              <a:latin typeface="Trebuchet MS" panose="020B0603020202020204" pitchFamily="34" charset="0"/>
            </a:rPr>
            <a:t> 2.29 (Cabo Verde to 6.95 (Niger)</a:t>
          </a:r>
        </a:p>
      </dgm:t>
    </dgm:pt>
    <dgm:pt modelId="{F35F0033-783E-4EA2-8B1F-890C10DDA9C8}" type="parTrans" cxnId="{D1E4564C-CF17-43A2-B71E-ADBA3AB8633C}">
      <dgm:prSet/>
      <dgm:spPr/>
      <dgm:t>
        <a:bodyPr/>
        <a:lstStyle/>
        <a:p>
          <a:endParaRPr lang="en-US"/>
        </a:p>
      </dgm:t>
    </dgm:pt>
    <dgm:pt modelId="{D137057A-ED57-4F9B-8B60-88FD6ACEB497}" type="sibTrans" cxnId="{D1E4564C-CF17-43A2-B71E-ADBA3AB8633C}">
      <dgm:prSet/>
      <dgm:spPr/>
      <dgm:t>
        <a:bodyPr/>
        <a:lstStyle/>
        <a:p>
          <a:endParaRPr lang="en-US"/>
        </a:p>
      </dgm:t>
    </dgm:pt>
    <dgm:pt modelId="{8F752C9F-4A2A-4476-89B6-734666B6F19C}">
      <dgm:prSet phldrT="[Texte]" custT="1"/>
      <dgm:spPr>
        <a:solidFill>
          <a:srgbClr val="C00000"/>
        </a:solidFill>
      </dgm:spPr>
      <dgm:t>
        <a:bodyPr/>
        <a:lstStyle/>
        <a:p>
          <a:pPr>
            <a:buFont typeface="Courier New" panose="02070309020205020404" pitchFamily="49" charset="0"/>
            <a:buChar char="o"/>
          </a:pPr>
          <a:r>
            <a:rPr lang="fr-FR" sz="1600" b="0" dirty="0" err="1">
              <a:solidFill>
                <a:schemeClr val="bg1"/>
              </a:solidFill>
              <a:effectLst/>
              <a:latin typeface="Trebuchet MS" panose="020B0603020202020204" pitchFamily="34" charset="0"/>
            </a:rPr>
            <a:t>Average</a:t>
          </a:r>
          <a:r>
            <a:rPr lang="fr-FR" sz="1600" b="0" dirty="0">
              <a:solidFill>
                <a:schemeClr val="bg1"/>
              </a:solidFill>
              <a:effectLst/>
              <a:latin typeface="Trebuchet MS" panose="020B0603020202020204" pitchFamily="34" charset="0"/>
            </a:rPr>
            <a:t> : 5.18 </a:t>
          </a:r>
          <a:r>
            <a:rPr lang="fr-FR" sz="1600" b="0" dirty="0" err="1">
              <a:solidFill>
                <a:schemeClr val="bg1"/>
              </a:solidFill>
              <a:effectLst/>
              <a:latin typeface="Trebuchet MS" panose="020B0603020202020204" pitchFamily="34" charset="0"/>
            </a:rPr>
            <a:t>while</a:t>
          </a:r>
          <a:r>
            <a:rPr lang="fr-FR" sz="1600" b="0" dirty="0">
              <a:solidFill>
                <a:schemeClr val="bg1"/>
              </a:solidFill>
              <a:effectLst/>
              <a:latin typeface="Trebuchet MS" panose="020B0603020202020204" pitchFamily="34" charset="0"/>
            </a:rPr>
            <a:t> 4.44 (</a:t>
          </a:r>
          <a:r>
            <a:rPr lang="fr-FR" sz="1600" b="0" dirty="0" err="1">
              <a:solidFill>
                <a:schemeClr val="bg1"/>
              </a:solidFill>
              <a:effectLst/>
              <a:latin typeface="Trebuchet MS" panose="020B0603020202020204" pitchFamily="34" charset="0"/>
            </a:rPr>
            <a:t>Africa</a:t>
          </a:r>
          <a:r>
            <a:rPr lang="fr-FR" sz="1600" b="0" dirty="0">
              <a:solidFill>
                <a:schemeClr val="bg1"/>
              </a:solidFill>
              <a:effectLst/>
              <a:latin typeface="Trebuchet MS" panose="020B0603020202020204" pitchFamily="34" charset="0"/>
            </a:rPr>
            <a:t>)</a:t>
          </a:r>
        </a:p>
      </dgm:t>
    </dgm:pt>
    <dgm:pt modelId="{BC0D41BE-6346-4E2C-A49F-F374F95BD039}" type="parTrans" cxnId="{A8F218C6-BD67-4F4F-BA21-079B9AF3F999}">
      <dgm:prSet/>
      <dgm:spPr/>
      <dgm:t>
        <a:bodyPr/>
        <a:lstStyle/>
        <a:p>
          <a:endParaRPr lang="en-US"/>
        </a:p>
      </dgm:t>
    </dgm:pt>
    <dgm:pt modelId="{253EF389-2E6A-44D3-971E-7B24BEFF1D5E}" type="sibTrans" cxnId="{A8F218C6-BD67-4F4F-BA21-079B9AF3F999}">
      <dgm:prSet/>
      <dgm:spPr/>
      <dgm:t>
        <a:bodyPr/>
        <a:lstStyle/>
        <a:p>
          <a:endParaRPr lang="en-US"/>
        </a:p>
      </dgm:t>
    </dgm:pt>
    <dgm:pt modelId="{BFAF1676-7CF6-4DB8-91DB-E10581E3EF51}">
      <dgm:prSet phldrT="[Texte]" custT="1"/>
      <dgm:spPr>
        <a:solidFill>
          <a:srgbClr val="C00000"/>
        </a:solidFill>
      </dgm:spPr>
      <dgm:t>
        <a:bodyPr/>
        <a:lstStyle/>
        <a:p>
          <a:pPr>
            <a:buFont typeface="Courier New" panose="02070309020205020404" pitchFamily="49" charset="0"/>
            <a:buChar char="o"/>
          </a:pPr>
          <a:r>
            <a:rPr lang="fr-FR" sz="1600" b="0" dirty="0">
              <a:solidFill>
                <a:schemeClr val="bg1"/>
              </a:solidFill>
              <a:effectLst/>
              <a:latin typeface="Trebuchet MS" panose="020B0603020202020204" pitchFamily="34" charset="0"/>
            </a:rPr>
            <a:t>Under 15: 43.2% &amp; </a:t>
          </a:r>
          <a:r>
            <a:rPr lang="fr-FR" sz="1600" b="0" dirty="0" err="1">
              <a:solidFill>
                <a:schemeClr val="bg1"/>
              </a:solidFill>
              <a:effectLst/>
              <a:latin typeface="Trebuchet MS" panose="020B0603020202020204" pitchFamily="34" charset="0"/>
            </a:rPr>
            <a:t>Youth</a:t>
          </a:r>
          <a:r>
            <a:rPr lang="fr-FR" sz="1600" b="0" dirty="0">
              <a:solidFill>
                <a:schemeClr val="bg1"/>
              </a:solidFill>
              <a:effectLst/>
              <a:latin typeface="Trebuchet MS" panose="020B0603020202020204" pitchFamily="34" charset="0"/>
            </a:rPr>
            <a:t> 15-24: 19.7%</a:t>
          </a:r>
        </a:p>
      </dgm:t>
    </dgm:pt>
    <dgm:pt modelId="{B3F908EA-03FB-4294-814B-A550AB08D2BF}" type="sibTrans" cxnId="{F46E8D2D-48B4-48AC-B8EB-35F239632D5B}">
      <dgm:prSet/>
      <dgm:spPr/>
      <dgm:t>
        <a:bodyPr/>
        <a:lstStyle/>
        <a:p>
          <a:endParaRPr lang="en-US"/>
        </a:p>
      </dgm:t>
    </dgm:pt>
    <dgm:pt modelId="{EE01CA49-4A76-427A-B388-6EDB11941D72}" type="parTrans" cxnId="{F46E8D2D-48B4-48AC-B8EB-35F239632D5B}">
      <dgm:prSet/>
      <dgm:spPr/>
      <dgm:t>
        <a:bodyPr/>
        <a:lstStyle/>
        <a:p>
          <a:endParaRPr lang="en-US"/>
        </a:p>
      </dgm:t>
    </dgm:pt>
    <dgm:pt modelId="{868CB7BA-8982-4B82-B315-4937FD0711E0}">
      <dgm:prSet phldrT="[Texte]" custT="1"/>
      <dgm:spPr>
        <a:solidFill>
          <a:srgbClr val="C00000"/>
        </a:solidFill>
      </dgm:spPr>
      <dgm:t>
        <a:bodyPr/>
        <a:lstStyle/>
        <a:p>
          <a:pPr>
            <a:buFont typeface="Courier New" panose="02070309020205020404" pitchFamily="49" charset="0"/>
            <a:buChar char="o"/>
          </a:pPr>
          <a:r>
            <a:rPr lang="fr-FR" sz="1600" b="0" dirty="0" err="1">
              <a:solidFill>
                <a:schemeClr val="bg1"/>
              </a:solidFill>
              <a:effectLst/>
              <a:latin typeface="Trebuchet MS" panose="020B0603020202020204" pitchFamily="34" charset="0"/>
            </a:rPr>
            <a:t>Growth</a:t>
          </a:r>
          <a:r>
            <a:rPr lang="fr-FR" sz="1600" b="0" dirty="0">
              <a:solidFill>
                <a:schemeClr val="bg1"/>
              </a:solidFill>
              <a:effectLst/>
              <a:latin typeface="Trebuchet MS" panose="020B0603020202020204" pitchFamily="34" charset="0"/>
            </a:rPr>
            <a:t> rate: 2.7% in 2015-2020</a:t>
          </a:r>
        </a:p>
      </dgm:t>
    </dgm:pt>
    <dgm:pt modelId="{7F1437BA-FDF7-4F37-94F0-A4E34A14A7C5}" type="sibTrans" cxnId="{3B07F9A6-8B74-4808-B99D-3FE4477E162B}">
      <dgm:prSet/>
      <dgm:spPr/>
      <dgm:t>
        <a:bodyPr/>
        <a:lstStyle/>
        <a:p>
          <a:endParaRPr lang="en-US"/>
        </a:p>
      </dgm:t>
    </dgm:pt>
    <dgm:pt modelId="{A4C1CDAF-9BAB-44E5-8462-EEB407E2BDD6}" type="parTrans" cxnId="{3B07F9A6-8B74-4808-B99D-3FE4477E162B}">
      <dgm:prSet/>
      <dgm:spPr/>
      <dgm:t>
        <a:bodyPr/>
        <a:lstStyle/>
        <a:p>
          <a:endParaRPr lang="en-US"/>
        </a:p>
      </dgm:t>
    </dgm:pt>
    <dgm:pt modelId="{3FFF7567-8C8B-4D9A-8514-D250654EC48C}">
      <dgm:prSet phldrT="[Texte]" custT="1"/>
      <dgm:spPr>
        <a:solidFill>
          <a:srgbClr val="C00000"/>
        </a:solidFill>
      </dgm:spPr>
      <dgm:t>
        <a:bodyPr/>
        <a:lstStyle/>
        <a:p>
          <a:pPr>
            <a:buFont typeface="Courier New" panose="02070309020205020404" pitchFamily="49" charset="0"/>
            <a:buChar char="o"/>
          </a:pPr>
          <a:endParaRPr lang="fr-FR" sz="1050" b="0" dirty="0">
            <a:solidFill>
              <a:schemeClr val="bg1"/>
            </a:solidFill>
            <a:effectLst/>
            <a:latin typeface="Trebuchet MS" panose="020B0603020202020204" pitchFamily="34" charset="0"/>
          </a:endParaRPr>
        </a:p>
      </dgm:t>
    </dgm:pt>
    <dgm:pt modelId="{F12A0558-9678-4E17-8B74-C2596A68B593}" type="parTrans" cxnId="{20719B49-83F2-4CDB-A535-8E43E506B3AA}">
      <dgm:prSet/>
      <dgm:spPr/>
      <dgm:t>
        <a:bodyPr/>
        <a:lstStyle/>
        <a:p>
          <a:endParaRPr lang="en-US"/>
        </a:p>
      </dgm:t>
    </dgm:pt>
    <dgm:pt modelId="{C33D3E58-FAA5-461B-9A6A-FF467781B7BF}" type="sibTrans" cxnId="{20719B49-83F2-4CDB-A535-8E43E506B3AA}">
      <dgm:prSet/>
      <dgm:spPr/>
      <dgm:t>
        <a:bodyPr/>
        <a:lstStyle/>
        <a:p>
          <a:endParaRPr lang="en-US"/>
        </a:p>
      </dgm:t>
    </dgm:pt>
    <dgm:pt modelId="{E59C95B0-BDBF-4884-B9A7-362387AF3E6C}">
      <dgm:prSet custT="1"/>
      <dgm:spPr>
        <a:solidFill>
          <a:schemeClr val="accent4">
            <a:lumMod val="60000"/>
            <a:lumOff val="40000"/>
            <a:alpha val="90000"/>
          </a:schemeClr>
        </a:solidFill>
      </dgm:spPr>
      <dgm:t>
        <a:bodyPr/>
        <a:lstStyle/>
        <a:p>
          <a:pPr algn="l">
            <a:buFont typeface="Courier New" panose="02070309020205020404" pitchFamily="49" charset="0"/>
            <a:buChar char="o"/>
          </a:pPr>
          <a:r>
            <a:rPr lang="fr-FR" sz="1600" b="0" dirty="0" err="1">
              <a:solidFill>
                <a:srgbClr val="002060"/>
              </a:solidFill>
              <a:effectLst/>
              <a:latin typeface="Trebuchet MS" panose="020B0603020202020204" pitchFamily="34" charset="0"/>
            </a:rPr>
            <a:t>Weaknesses</a:t>
          </a:r>
          <a:r>
            <a:rPr lang="fr-FR" sz="1600" b="0" dirty="0">
              <a:solidFill>
                <a:srgbClr val="002060"/>
              </a:solidFill>
              <a:effectLst/>
              <a:latin typeface="Trebuchet MS" panose="020B0603020202020204" pitchFamily="34" charset="0"/>
            </a:rPr>
            <a:t> of </a:t>
          </a:r>
          <a:r>
            <a:rPr lang="fr-FR" sz="1600" b="0" dirty="0" err="1">
              <a:solidFill>
                <a:srgbClr val="002060"/>
              </a:solidFill>
              <a:effectLst/>
              <a:latin typeface="Trebuchet MS" panose="020B0603020202020204" pitchFamily="34" charset="0"/>
            </a:rPr>
            <a:t>Governance</a:t>
          </a:r>
          <a:r>
            <a:rPr lang="fr-FR" sz="1600" b="0" dirty="0">
              <a:solidFill>
                <a:srgbClr val="002060"/>
              </a:solidFill>
              <a:effectLst/>
              <a:latin typeface="Trebuchet MS" panose="020B0603020202020204" pitchFamily="34" charset="0"/>
            </a:rPr>
            <a:t> </a:t>
          </a:r>
          <a:r>
            <a:rPr lang="fr-FR" sz="1600" b="0" dirty="0" err="1">
              <a:solidFill>
                <a:srgbClr val="002060"/>
              </a:solidFill>
              <a:effectLst/>
              <a:latin typeface="Trebuchet MS" panose="020B0603020202020204" pitchFamily="34" charset="0"/>
            </a:rPr>
            <a:t>Indicators</a:t>
          </a:r>
          <a:r>
            <a:rPr lang="fr-FR" sz="1600" b="0" dirty="0">
              <a:solidFill>
                <a:srgbClr val="002060"/>
              </a:solidFill>
              <a:effectLst/>
              <a:latin typeface="Trebuchet MS" panose="020B0603020202020204" pitchFamily="34" charset="0"/>
            </a:rPr>
            <a:t> (WGI)</a:t>
          </a:r>
        </a:p>
      </dgm:t>
    </dgm:pt>
    <dgm:pt modelId="{06A8DC67-0B80-499C-A969-773D3065EE5C}" type="parTrans" cxnId="{A7436BF5-6CF1-44A3-A282-BA679D7918DB}">
      <dgm:prSet/>
      <dgm:spPr/>
      <dgm:t>
        <a:bodyPr/>
        <a:lstStyle/>
        <a:p>
          <a:endParaRPr lang="en-US"/>
        </a:p>
      </dgm:t>
    </dgm:pt>
    <dgm:pt modelId="{A0F6FC15-CEEE-4682-81C6-F30B885E9E01}" type="sibTrans" cxnId="{A7436BF5-6CF1-44A3-A282-BA679D7918DB}">
      <dgm:prSet/>
      <dgm:spPr/>
      <dgm:t>
        <a:bodyPr/>
        <a:lstStyle/>
        <a:p>
          <a:endParaRPr lang="en-US"/>
        </a:p>
      </dgm:t>
    </dgm:pt>
    <dgm:pt modelId="{CFB0DEA4-829B-46D4-851B-587F726F16C6}">
      <dgm:prSet custT="1"/>
      <dgm:spPr>
        <a:solidFill>
          <a:schemeClr val="accent1">
            <a:lumMod val="20000"/>
            <a:lumOff val="80000"/>
          </a:schemeClr>
        </a:solidFill>
      </dgm:spPr>
      <dgm:t>
        <a:bodyPr/>
        <a:lstStyle/>
        <a:p>
          <a:pPr algn="l">
            <a:buFont typeface="Courier New" panose="02070309020205020404" pitchFamily="49" charset="0"/>
            <a:buChar char="o"/>
          </a:pPr>
          <a:r>
            <a:rPr lang="fr-FR" sz="1600" b="0" dirty="0" err="1">
              <a:solidFill>
                <a:srgbClr val="002060"/>
              </a:solidFill>
              <a:latin typeface="Trebuchet MS" panose="020B0603020202020204" pitchFamily="34" charset="0"/>
            </a:rPr>
            <a:t>Vulnerable</a:t>
          </a:r>
          <a:r>
            <a:rPr lang="fr-FR" sz="1600" b="0" dirty="0">
              <a:solidFill>
                <a:srgbClr val="002060"/>
              </a:solidFill>
              <a:latin typeface="Trebuchet MS" panose="020B0603020202020204" pitchFamily="34" charset="0"/>
            </a:rPr>
            <a:t> </a:t>
          </a:r>
          <a:r>
            <a:rPr lang="fr-FR" sz="1600" b="0" dirty="0" err="1">
              <a:solidFill>
                <a:srgbClr val="002060"/>
              </a:solidFill>
              <a:latin typeface="Trebuchet MS" panose="020B0603020202020204" pitchFamily="34" charset="0"/>
            </a:rPr>
            <a:t>Employment</a:t>
          </a:r>
          <a:r>
            <a:rPr lang="fr-FR" sz="1600" b="0" dirty="0">
              <a:solidFill>
                <a:srgbClr val="002060"/>
              </a:solidFill>
              <a:latin typeface="Trebuchet MS" panose="020B0603020202020204" pitchFamily="34" charset="0"/>
            </a:rPr>
            <a:t> : 78.6% (ECOWAS) vs</a:t>
          </a:r>
          <a:br>
            <a:rPr lang="fr-FR" sz="1600" b="0" dirty="0">
              <a:solidFill>
                <a:srgbClr val="002060"/>
              </a:solidFill>
              <a:latin typeface="Trebuchet MS" panose="020B0603020202020204" pitchFamily="34" charset="0"/>
            </a:rPr>
          </a:br>
          <a:r>
            <a:rPr lang="fr-FR" sz="1600" b="0" dirty="0">
              <a:solidFill>
                <a:srgbClr val="002060"/>
              </a:solidFill>
              <a:latin typeface="Trebuchet MS" panose="020B0603020202020204" pitchFamily="34" charset="0"/>
            </a:rPr>
            <a:t>44.6% (World) in 2019</a:t>
          </a:r>
          <a:endParaRPr lang="fr-FR" sz="1600" b="0" dirty="0">
            <a:solidFill>
              <a:srgbClr val="002060"/>
            </a:solidFill>
            <a:highlight>
              <a:srgbClr val="FFFF00"/>
            </a:highlight>
            <a:latin typeface="Trebuchet MS" panose="020B0603020202020204" pitchFamily="34" charset="0"/>
          </a:endParaRPr>
        </a:p>
      </dgm:t>
    </dgm:pt>
    <dgm:pt modelId="{9AA44B34-A0B5-46AA-9E0F-F64E35D3AE8A}" type="parTrans" cxnId="{58CBED1A-528A-4709-A4E8-F5C3106917BA}">
      <dgm:prSet/>
      <dgm:spPr/>
      <dgm:t>
        <a:bodyPr/>
        <a:lstStyle/>
        <a:p>
          <a:endParaRPr lang="en-US"/>
        </a:p>
      </dgm:t>
    </dgm:pt>
    <dgm:pt modelId="{545D78F0-E1F8-4178-8FDC-751520BF5447}" type="sibTrans" cxnId="{58CBED1A-528A-4709-A4E8-F5C3106917BA}">
      <dgm:prSet/>
      <dgm:spPr/>
      <dgm:t>
        <a:bodyPr/>
        <a:lstStyle/>
        <a:p>
          <a:endParaRPr lang="en-US"/>
        </a:p>
      </dgm:t>
    </dgm:pt>
    <dgm:pt modelId="{D3CE88EE-BE54-4D2E-BF80-52830EBE931B}">
      <dgm:prSet phldrT="[Texte]" custT="1"/>
      <dgm:spPr>
        <a:solidFill>
          <a:schemeClr val="bg1"/>
        </a:solidFill>
      </dgm:spPr>
      <dgm:t>
        <a:bodyPr/>
        <a:lstStyle/>
        <a:p>
          <a:endParaRPr lang="fr-FR" sz="1800" b="1" dirty="0">
            <a:solidFill>
              <a:schemeClr val="accent1"/>
            </a:solidFill>
            <a:effectLst>
              <a:outerShdw blurRad="38100" dist="38100" dir="2700000" algn="tl">
                <a:srgbClr val="000000">
                  <a:alpha val="43137"/>
                </a:srgbClr>
              </a:outerShdw>
            </a:effectLst>
            <a:latin typeface="Trebuchet MS" panose="020B0603020202020204" pitchFamily="34" charset="0"/>
          </a:endParaRPr>
        </a:p>
      </dgm:t>
    </dgm:pt>
    <dgm:pt modelId="{2DB2B0B3-1707-4D10-8FE2-28C9D6D7C09F}" type="sibTrans" cxnId="{28893A91-98DA-46DB-8C61-3E10279079BC}">
      <dgm:prSet/>
      <dgm:spPr/>
      <dgm:t>
        <a:bodyPr/>
        <a:lstStyle/>
        <a:p>
          <a:endParaRPr lang="fr-FR"/>
        </a:p>
      </dgm:t>
    </dgm:pt>
    <dgm:pt modelId="{C4671534-8578-4244-A82C-A0A646B25E21}" type="parTrans" cxnId="{28893A91-98DA-46DB-8C61-3E10279079BC}">
      <dgm:prSet/>
      <dgm:spPr/>
      <dgm:t>
        <a:bodyPr/>
        <a:lstStyle/>
        <a:p>
          <a:endParaRPr lang="fr-FR"/>
        </a:p>
      </dgm:t>
    </dgm:pt>
    <dgm:pt modelId="{0A69A221-8C9E-4C81-81B9-39E627FA150E}">
      <dgm:prSet phldrT="[Texte]" custT="1"/>
      <dgm:spPr>
        <a:solidFill>
          <a:schemeClr val="accent4">
            <a:lumMod val="60000"/>
            <a:lumOff val="40000"/>
            <a:alpha val="90000"/>
          </a:schemeClr>
        </a:solidFill>
      </dgm:spPr>
      <dgm:t>
        <a:bodyPr/>
        <a:lstStyle/>
        <a:p>
          <a:pPr algn="l">
            <a:buFont typeface="Wingdings" panose="05000000000000000000" pitchFamily="2" charset="2"/>
            <a:buChar char="Ø"/>
          </a:pPr>
          <a:endParaRPr lang="fr-FR" sz="1300" dirty="0"/>
        </a:p>
      </dgm:t>
    </dgm:pt>
    <dgm:pt modelId="{54E94248-BCAC-4C46-97AE-E7EED130DF1B}" type="sibTrans" cxnId="{34C3E844-DB36-424B-997D-6B0C9BC657B0}">
      <dgm:prSet/>
      <dgm:spPr/>
      <dgm:t>
        <a:bodyPr/>
        <a:lstStyle/>
        <a:p>
          <a:endParaRPr lang="en-US"/>
        </a:p>
      </dgm:t>
    </dgm:pt>
    <dgm:pt modelId="{ABDDF9D1-92F7-4F97-AEBB-4F5170CE0817}" type="parTrans" cxnId="{34C3E844-DB36-424B-997D-6B0C9BC657B0}">
      <dgm:prSet/>
      <dgm:spPr/>
      <dgm:t>
        <a:bodyPr/>
        <a:lstStyle/>
        <a:p>
          <a:endParaRPr lang="en-US"/>
        </a:p>
      </dgm:t>
    </dgm:pt>
    <dgm:pt modelId="{BB737FD9-F6FD-41BA-968B-021DB3861F14}">
      <dgm:prSet phldrT="[Texte]" custT="1"/>
      <dgm:spPr>
        <a:solidFill>
          <a:schemeClr val="accent4">
            <a:lumMod val="60000"/>
            <a:lumOff val="40000"/>
            <a:alpha val="90000"/>
          </a:schemeClr>
        </a:solidFill>
      </dgm:spPr>
      <dgm:t>
        <a:bodyPr/>
        <a:lstStyle/>
        <a:p>
          <a:pPr algn="l">
            <a:buFont typeface="Wingdings" panose="05000000000000000000" pitchFamily="2" charset="2"/>
            <a:buChar char="Ø"/>
          </a:pPr>
          <a:endParaRPr lang="fr-FR" sz="1300" dirty="0"/>
        </a:p>
      </dgm:t>
    </dgm:pt>
    <dgm:pt modelId="{F490C8D5-02F5-4D5F-80D3-19A9CF5A5C3F}" type="parTrans" cxnId="{5A43A6EB-C939-442D-8298-D4DDBD0C2B76}">
      <dgm:prSet/>
      <dgm:spPr/>
      <dgm:t>
        <a:bodyPr/>
        <a:lstStyle/>
        <a:p>
          <a:endParaRPr lang="en-US"/>
        </a:p>
      </dgm:t>
    </dgm:pt>
    <dgm:pt modelId="{247E4ACF-21B8-4D96-BDCE-04095BE6919F}" type="sibTrans" cxnId="{5A43A6EB-C939-442D-8298-D4DDBD0C2B76}">
      <dgm:prSet/>
      <dgm:spPr/>
      <dgm:t>
        <a:bodyPr/>
        <a:lstStyle/>
        <a:p>
          <a:endParaRPr lang="en-US"/>
        </a:p>
      </dgm:t>
    </dgm:pt>
    <dgm:pt modelId="{C1958AB9-DFF7-4A44-A26A-4768DDEDFF3B}">
      <dgm:prSet phldrT="[Texte]" custT="1"/>
      <dgm:spPr>
        <a:solidFill>
          <a:schemeClr val="accent4">
            <a:lumMod val="60000"/>
            <a:lumOff val="40000"/>
            <a:alpha val="90000"/>
          </a:schemeClr>
        </a:solidFill>
      </dgm:spPr>
      <dgm:t>
        <a:bodyPr/>
        <a:lstStyle/>
        <a:p>
          <a:pPr algn="l">
            <a:buFont typeface="Courier New" panose="02070309020205020404" pitchFamily="49" charset="0"/>
            <a:buChar char="o"/>
          </a:pPr>
          <a:r>
            <a:rPr lang="fr-FR" sz="1300" dirty="0"/>
            <a:t>  </a:t>
          </a:r>
        </a:p>
      </dgm:t>
    </dgm:pt>
    <dgm:pt modelId="{DFB8614A-4101-4626-B73D-2A7849F2FBFA}" type="parTrans" cxnId="{9192EDB7-7EF9-4751-9AEF-5E8BD3400F1D}">
      <dgm:prSet/>
      <dgm:spPr/>
      <dgm:t>
        <a:bodyPr/>
        <a:lstStyle/>
        <a:p>
          <a:endParaRPr lang="en-US"/>
        </a:p>
      </dgm:t>
    </dgm:pt>
    <dgm:pt modelId="{16722604-903B-44DD-A766-C9B1047023A3}" type="sibTrans" cxnId="{9192EDB7-7EF9-4751-9AEF-5E8BD3400F1D}">
      <dgm:prSet/>
      <dgm:spPr/>
      <dgm:t>
        <a:bodyPr/>
        <a:lstStyle/>
        <a:p>
          <a:endParaRPr lang="en-US"/>
        </a:p>
      </dgm:t>
    </dgm:pt>
    <dgm:pt modelId="{FD335A80-A69E-452F-B7D7-D2AC6A2DCA57}">
      <dgm:prSet custT="1"/>
      <dgm:spPr>
        <a:solidFill>
          <a:schemeClr val="accent1">
            <a:lumMod val="20000"/>
            <a:lumOff val="80000"/>
          </a:schemeClr>
        </a:solidFill>
      </dgm:spPr>
      <dgm:t>
        <a:bodyPr/>
        <a:lstStyle/>
        <a:p>
          <a:pPr algn="l">
            <a:buFont typeface="Courier New" panose="02070309020205020404" pitchFamily="49" charset="0"/>
            <a:buChar char="o"/>
          </a:pPr>
          <a:endParaRPr lang="fr-FR" sz="1200" b="1" dirty="0">
            <a:solidFill>
              <a:srgbClr val="FF0000"/>
            </a:solidFill>
            <a:latin typeface="Trebuchet MS" panose="020B0603020202020204" pitchFamily="34" charset="0"/>
          </a:endParaRPr>
        </a:p>
      </dgm:t>
    </dgm:pt>
    <dgm:pt modelId="{2782340A-D020-40B4-9C4F-862A69BA5EFE}" type="parTrans" cxnId="{49B30509-068B-4901-A03D-5072DC6A86C0}">
      <dgm:prSet/>
      <dgm:spPr/>
      <dgm:t>
        <a:bodyPr/>
        <a:lstStyle/>
        <a:p>
          <a:endParaRPr lang="en-US"/>
        </a:p>
      </dgm:t>
    </dgm:pt>
    <dgm:pt modelId="{DA75867D-536C-4176-AAA1-5E01A7FB100B}" type="sibTrans" cxnId="{49B30509-068B-4901-A03D-5072DC6A86C0}">
      <dgm:prSet/>
      <dgm:spPr/>
      <dgm:t>
        <a:bodyPr/>
        <a:lstStyle/>
        <a:p>
          <a:endParaRPr lang="en-US"/>
        </a:p>
      </dgm:t>
    </dgm:pt>
    <dgm:pt modelId="{7DE90190-494A-4D97-B3AE-B8FFE69C1198}">
      <dgm:prSet phldrT="[Texte]" custT="1"/>
      <dgm:spPr>
        <a:solidFill>
          <a:schemeClr val="accent2"/>
        </a:solidFill>
      </dgm:spPr>
      <dgm:t>
        <a:bodyPr/>
        <a:lstStyle/>
        <a:p>
          <a:pPr>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 weak  structural transformation based on raw materials</a:t>
          </a:r>
          <a:endParaRPr lang="fr-FR" sz="1600" b="0" dirty="0">
            <a:solidFill>
              <a:schemeClr val="bg1"/>
            </a:solidFill>
            <a:latin typeface="Trebuchet MS" panose="020B0603020202020204" pitchFamily="34" charset="0"/>
          </a:endParaRPr>
        </a:p>
      </dgm:t>
    </dgm:pt>
    <dgm:pt modelId="{957F7533-78CA-4616-B59D-BD48288B082D}" type="parTrans" cxnId="{A0F3E9B8-5321-4C84-B06D-C37F7D7B61D8}">
      <dgm:prSet/>
      <dgm:spPr/>
      <dgm:t>
        <a:bodyPr/>
        <a:lstStyle/>
        <a:p>
          <a:endParaRPr lang="en-US"/>
        </a:p>
      </dgm:t>
    </dgm:pt>
    <dgm:pt modelId="{3172315E-D057-4EB4-A759-635B63990FE8}" type="sibTrans" cxnId="{A0F3E9B8-5321-4C84-B06D-C37F7D7B61D8}">
      <dgm:prSet/>
      <dgm:spPr/>
      <dgm:t>
        <a:bodyPr/>
        <a:lstStyle/>
        <a:p>
          <a:endParaRPr lang="en-US"/>
        </a:p>
      </dgm:t>
    </dgm:pt>
    <dgm:pt modelId="{C257E3E6-ACD8-47D6-BCA9-E253178466A4}">
      <dgm:prSet phldrT="[Texte]" custT="1"/>
      <dgm:spPr>
        <a:solidFill>
          <a:schemeClr val="accent2"/>
        </a:solidFill>
      </dgm:spPr>
      <dgm:t>
        <a:bodyPr/>
        <a:lstStyle/>
        <a:p>
          <a:endParaRPr lang="fr-FR" sz="1600" b="0" dirty="0">
            <a:solidFill>
              <a:schemeClr val="bg1"/>
            </a:solidFill>
            <a:latin typeface="Trebuchet MS" panose="020B0603020202020204" pitchFamily="34" charset="0"/>
          </a:endParaRPr>
        </a:p>
      </dgm:t>
    </dgm:pt>
    <dgm:pt modelId="{FA3AF633-AFFD-4ABF-AC60-A9306D317EC8}" type="parTrans" cxnId="{10BDD50C-D4B1-4991-86C3-4670DC3469EB}">
      <dgm:prSet/>
      <dgm:spPr/>
      <dgm:t>
        <a:bodyPr/>
        <a:lstStyle/>
        <a:p>
          <a:endParaRPr lang="en-US"/>
        </a:p>
      </dgm:t>
    </dgm:pt>
    <dgm:pt modelId="{85D1FD7A-CB6C-44DE-8839-5473024E5FE7}" type="sibTrans" cxnId="{10BDD50C-D4B1-4991-86C3-4670DC3469EB}">
      <dgm:prSet/>
      <dgm:spPr/>
      <dgm:t>
        <a:bodyPr/>
        <a:lstStyle/>
        <a:p>
          <a:endParaRPr lang="en-US"/>
        </a:p>
      </dgm:t>
    </dgm:pt>
    <dgm:pt modelId="{F7BBC499-D98D-4CB9-BFCB-FBACB31F7A18}">
      <dgm:prSet phldrT="[Texte]" custT="1"/>
      <dgm:spPr>
        <a:solidFill>
          <a:schemeClr val="accent2"/>
        </a:solidFill>
      </dgm:spPr>
      <dgm:t>
        <a:bodyPr/>
        <a:lstStyle/>
        <a:p>
          <a:pPr>
            <a:buFont typeface="Courier New" panose="02070309020205020404" pitchFamily="49" charset="0"/>
            <a:buChar char="o"/>
          </a:pP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1500" b="0" dirty="0">
            <a:solidFill>
              <a:schemeClr val="bg1"/>
            </a:solidFill>
            <a:latin typeface="Trebuchet MS" panose="020B0603020202020204" pitchFamily="34" charset="0"/>
          </a:endParaRPr>
        </a:p>
      </dgm:t>
    </dgm:pt>
    <dgm:pt modelId="{46B86825-6D0E-4315-A098-F0EFBBC1D21E}" type="parTrans" cxnId="{5BBBDCEA-5489-43A7-8011-F1F91B1616C7}">
      <dgm:prSet/>
      <dgm:spPr/>
      <dgm:t>
        <a:bodyPr/>
        <a:lstStyle/>
        <a:p>
          <a:endParaRPr lang="en-US"/>
        </a:p>
      </dgm:t>
    </dgm:pt>
    <dgm:pt modelId="{1393BE00-E446-431C-A3F2-10A237ED087C}" type="sibTrans" cxnId="{5BBBDCEA-5489-43A7-8011-F1F91B1616C7}">
      <dgm:prSet/>
      <dgm:spPr/>
      <dgm:t>
        <a:bodyPr/>
        <a:lstStyle/>
        <a:p>
          <a:endParaRPr lang="en-US"/>
        </a:p>
      </dgm:t>
    </dgm:pt>
    <dgm:pt modelId="{B35B54F0-3667-40E6-9D2D-BCF64B1F9B9E}">
      <dgm:prSet custT="1"/>
      <dgm:spPr>
        <a:solidFill>
          <a:schemeClr val="accent4">
            <a:lumMod val="60000"/>
            <a:lumOff val="40000"/>
            <a:alpha val="90000"/>
          </a:schemeClr>
        </a:solidFill>
      </dgm:spPr>
      <dgm:t>
        <a:bodyPr/>
        <a:lstStyle/>
        <a:p>
          <a:pPr algn="l">
            <a:buFont typeface="Courier New" panose="02070309020205020404" pitchFamily="49" charset="0"/>
            <a:buNone/>
          </a:pPr>
          <a:endParaRPr lang="fr-FR" sz="1600" b="0" dirty="0">
            <a:solidFill>
              <a:srgbClr val="002060"/>
            </a:solidFill>
            <a:effectLst/>
            <a:latin typeface="Trebuchet MS" panose="020B0603020202020204" pitchFamily="34" charset="0"/>
          </a:endParaRPr>
        </a:p>
      </dgm:t>
    </dgm:pt>
    <dgm:pt modelId="{E2210CF8-4240-4D1B-8347-BD7EB05E812F}" type="parTrans" cxnId="{E488E6E6-4661-4525-A4A5-00B513543955}">
      <dgm:prSet/>
      <dgm:spPr/>
      <dgm:t>
        <a:bodyPr/>
        <a:lstStyle/>
        <a:p>
          <a:endParaRPr lang="en-US"/>
        </a:p>
      </dgm:t>
    </dgm:pt>
    <dgm:pt modelId="{05FBCA87-D062-42F9-BE1E-DCCC50D9E79D}" type="sibTrans" cxnId="{E488E6E6-4661-4525-A4A5-00B513543955}">
      <dgm:prSet/>
      <dgm:spPr/>
      <dgm:t>
        <a:bodyPr/>
        <a:lstStyle/>
        <a:p>
          <a:endParaRPr lang="en-US"/>
        </a:p>
      </dgm:t>
    </dgm:pt>
    <dgm:pt modelId="{9928FB00-DD68-4C40-B4CC-31CC0CD3047C}">
      <dgm:prSet phldrT="[Texte]" custT="1"/>
      <dgm:spPr>
        <a:solidFill>
          <a:schemeClr val="accent2"/>
        </a:solidFill>
      </dgm:spPr>
      <dgm:t>
        <a:bodyPr/>
        <a:lstStyle/>
        <a:p>
          <a:pPr>
            <a:buFont typeface="Courier New" panose="02070309020205020404" pitchFamily="49" charset="0"/>
            <a:buChar char="o"/>
          </a:pP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Real GDP growth rate: </a:t>
          </a:r>
          <a:r>
            <a:rPr lang="en-US" sz="1600" b="0" dirty="0">
              <a:solidFill>
                <a:schemeClr val="tx1">
                  <a:lumMod val="95000"/>
                  <a:lumOff val="5000"/>
                </a:schemeClr>
              </a:solidFill>
              <a:effectLst/>
              <a:latin typeface="Times New Roman" panose="02020603050405020304" pitchFamily="18" charset="0"/>
              <a:cs typeface="Times New Roman" panose="02020603050405020304" pitchFamily="18" charset="0"/>
            </a:rPr>
            <a:t>3.8% vs 2.7% </a:t>
          </a: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for Africa in 2010-2018</a:t>
          </a:r>
          <a:endParaRPr lang="fr-FR" sz="900" b="0" dirty="0">
            <a:solidFill>
              <a:schemeClr val="tx1">
                <a:lumMod val="95000"/>
                <a:lumOff val="5000"/>
              </a:schemeClr>
            </a:solidFill>
            <a:latin typeface="Trebuchet MS" panose="020B0603020202020204" pitchFamily="34" charset="0"/>
          </a:endParaRPr>
        </a:p>
      </dgm:t>
    </dgm:pt>
    <dgm:pt modelId="{2267C154-1E7D-41E1-8C03-413898BE5E8D}" type="parTrans" cxnId="{0A1154A1-5615-4746-9A76-4FBAADCB9438}">
      <dgm:prSet/>
      <dgm:spPr/>
      <dgm:t>
        <a:bodyPr/>
        <a:lstStyle/>
        <a:p>
          <a:endParaRPr lang="en-US"/>
        </a:p>
      </dgm:t>
    </dgm:pt>
    <dgm:pt modelId="{44F3F21C-579D-4471-B727-0AD2D16F7D23}" type="sibTrans" cxnId="{0A1154A1-5615-4746-9A76-4FBAADCB9438}">
      <dgm:prSet/>
      <dgm:spPr/>
      <dgm:t>
        <a:bodyPr/>
        <a:lstStyle/>
        <a:p>
          <a:endParaRPr lang="en-US"/>
        </a:p>
      </dgm:t>
    </dgm:pt>
    <dgm:pt modelId="{DF6CAC76-0797-411A-9142-297AA404FEBB}">
      <dgm:prSet phldrT="[Texte]" custT="1"/>
      <dgm:spPr>
        <a:solidFill>
          <a:schemeClr val="accent2"/>
        </a:solidFill>
      </dgm:spPr>
      <dgm:t>
        <a:bodyPr/>
        <a:lstStyle/>
        <a:p>
          <a:pPr>
            <a:buFont typeface="Courier New" panose="02070309020205020404" pitchFamily="49" charset="0"/>
            <a:buChar char="o"/>
          </a:pPr>
          <a:endParaRPr lang="fr-FR" sz="1000" b="0" dirty="0">
            <a:solidFill>
              <a:schemeClr val="bg1"/>
            </a:solidFill>
            <a:latin typeface="Trebuchet MS" panose="020B0603020202020204" pitchFamily="34" charset="0"/>
          </a:endParaRPr>
        </a:p>
      </dgm:t>
    </dgm:pt>
    <dgm:pt modelId="{E031C35C-724C-4582-87D5-DE722E55015B}" type="parTrans" cxnId="{7BC028B3-3331-4EA8-B445-32F4D63B795C}">
      <dgm:prSet/>
      <dgm:spPr/>
      <dgm:t>
        <a:bodyPr/>
        <a:lstStyle/>
        <a:p>
          <a:endParaRPr lang="en-US"/>
        </a:p>
      </dgm:t>
    </dgm:pt>
    <dgm:pt modelId="{9E7BFFF2-4AD1-43D1-9E85-047270697B06}" type="sibTrans" cxnId="{7BC028B3-3331-4EA8-B445-32F4D63B795C}">
      <dgm:prSet/>
      <dgm:spPr/>
      <dgm:t>
        <a:bodyPr/>
        <a:lstStyle/>
        <a:p>
          <a:endParaRPr lang="en-US"/>
        </a:p>
      </dgm:t>
    </dgm:pt>
    <dgm:pt modelId="{966A4DD1-2EA7-4E08-88DA-79444819AA74}">
      <dgm:prSet phldrT="[Texte]" custT="1"/>
      <dgm:spPr>
        <a:solidFill>
          <a:schemeClr val="accent2"/>
        </a:solidFill>
      </dgm:spPr>
      <dgm:t>
        <a:bodyPr/>
        <a:lstStyle/>
        <a:p>
          <a:pPr>
            <a:buFont typeface="Courier New" panose="02070309020205020404" pitchFamily="49" charset="0"/>
            <a:buChar char="o"/>
          </a:pPr>
          <a:r>
            <a:rPr lang="en-US" sz="1500" b="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0" dirty="0">
              <a:solidFill>
                <a:srgbClr val="002060"/>
              </a:solidFill>
              <a:effectLst/>
              <a:latin typeface="Times New Roman" panose="02020603050405020304" pitchFamily="18" charset="0"/>
              <a:cs typeface="Times New Roman" panose="02020603050405020304" pitchFamily="18" charset="0"/>
            </a:rPr>
            <a:t>Budget balance excluding grants ranges from -2 % (BF) to  -11.5% (GB) of GDP  in 2019</a:t>
          </a:r>
          <a:endParaRPr lang="fr-FR" sz="1500" b="0" dirty="0">
            <a:solidFill>
              <a:srgbClr val="002060"/>
            </a:solidFill>
            <a:effectLst/>
            <a:latin typeface="Trebuchet MS" panose="020B0603020202020204" pitchFamily="34" charset="0"/>
          </a:endParaRPr>
        </a:p>
      </dgm:t>
    </dgm:pt>
    <dgm:pt modelId="{6AFBB32E-575F-49AB-9DE3-A75B9E5E3A74}" type="parTrans" cxnId="{9D042F86-9D34-49AE-846B-67583DE09560}">
      <dgm:prSet/>
      <dgm:spPr/>
      <dgm:t>
        <a:bodyPr/>
        <a:lstStyle/>
        <a:p>
          <a:endParaRPr lang="en-US"/>
        </a:p>
      </dgm:t>
    </dgm:pt>
    <dgm:pt modelId="{89832C22-D4EF-403F-BC07-4903D39C5696}" type="sibTrans" cxnId="{9D042F86-9D34-49AE-846B-67583DE09560}">
      <dgm:prSet/>
      <dgm:spPr/>
      <dgm:t>
        <a:bodyPr/>
        <a:lstStyle/>
        <a:p>
          <a:endParaRPr lang="en-US"/>
        </a:p>
      </dgm:t>
    </dgm:pt>
    <dgm:pt modelId="{C5CFF50C-1293-459C-963F-83F83DB84DC6}" type="pres">
      <dgm:prSet presAssocID="{C2B06F4E-883F-4546-89D0-CE7C4D23E689}" presName="cycleMatrixDiagram" presStyleCnt="0">
        <dgm:presLayoutVars>
          <dgm:chMax val="1"/>
          <dgm:dir/>
          <dgm:animLvl val="lvl"/>
          <dgm:resizeHandles val="exact"/>
        </dgm:presLayoutVars>
      </dgm:prSet>
      <dgm:spPr/>
      <dgm:t>
        <a:bodyPr/>
        <a:lstStyle/>
        <a:p>
          <a:endParaRPr lang="fr-FR"/>
        </a:p>
      </dgm:t>
    </dgm:pt>
    <dgm:pt modelId="{6C00EE78-2AB1-4BCF-A600-FD9BD6306C5C}" type="pres">
      <dgm:prSet presAssocID="{C2B06F4E-883F-4546-89D0-CE7C4D23E689}" presName="children" presStyleCnt="0"/>
      <dgm:spPr/>
    </dgm:pt>
    <dgm:pt modelId="{ECAF8947-3002-4D38-8678-26CCB312876C}" type="pres">
      <dgm:prSet presAssocID="{C2B06F4E-883F-4546-89D0-CE7C4D23E689}" presName="child1group" presStyleCnt="0"/>
      <dgm:spPr/>
    </dgm:pt>
    <dgm:pt modelId="{95A47FD8-31CD-487B-BEE9-39EA3EB4D9D0}" type="pres">
      <dgm:prSet presAssocID="{C2B06F4E-883F-4546-89D0-CE7C4D23E689}" presName="child1" presStyleLbl="bgAcc1" presStyleIdx="0" presStyleCnt="4" custScaleX="135320" custScaleY="161167" custLinFactNeighborX="-5063" custLinFactNeighborY="16083"/>
      <dgm:spPr/>
      <dgm:t>
        <a:bodyPr/>
        <a:lstStyle/>
        <a:p>
          <a:endParaRPr lang="fr-FR"/>
        </a:p>
      </dgm:t>
    </dgm:pt>
    <dgm:pt modelId="{3F7E74DE-E950-48F0-8596-7C968938D19C}" type="pres">
      <dgm:prSet presAssocID="{C2B06F4E-883F-4546-89D0-CE7C4D23E689}" presName="child1Text" presStyleLbl="bgAcc1" presStyleIdx="0" presStyleCnt="4">
        <dgm:presLayoutVars>
          <dgm:bulletEnabled val="1"/>
        </dgm:presLayoutVars>
      </dgm:prSet>
      <dgm:spPr/>
      <dgm:t>
        <a:bodyPr/>
        <a:lstStyle/>
        <a:p>
          <a:endParaRPr lang="fr-FR"/>
        </a:p>
      </dgm:t>
    </dgm:pt>
    <dgm:pt modelId="{45235089-2CC2-48E2-A48D-CB3F49DC71D7}" type="pres">
      <dgm:prSet presAssocID="{C2B06F4E-883F-4546-89D0-CE7C4D23E689}" presName="child2group" presStyleCnt="0"/>
      <dgm:spPr/>
    </dgm:pt>
    <dgm:pt modelId="{6DA7638D-1521-4628-BD62-F301285C8FBC}" type="pres">
      <dgm:prSet presAssocID="{C2B06F4E-883F-4546-89D0-CE7C4D23E689}" presName="child2" presStyleLbl="bgAcc1" presStyleIdx="1" presStyleCnt="4" custScaleX="120805" custScaleY="162087" custLinFactNeighborX="7435" custLinFactNeighborY="22317"/>
      <dgm:spPr/>
      <dgm:t>
        <a:bodyPr/>
        <a:lstStyle/>
        <a:p>
          <a:endParaRPr lang="fr-FR"/>
        </a:p>
      </dgm:t>
    </dgm:pt>
    <dgm:pt modelId="{44E23C7B-91BB-4D0E-AE83-70F68D362DA4}" type="pres">
      <dgm:prSet presAssocID="{C2B06F4E-883F-4546-89D0-CE7C4D23E689}" presName="child2Text" presStyleLbl="bgAcc1" presStyleIdx="1" presStyleCnt="4">
        <dgm:presLayoutVars>
          <dgm:bulletEnabled val="1"/>
        </dgm:presLayoutVars>
      </dgm:prSet>
      <dgm:spPr/>
      <dgm:t>
        <a:bodyPr/>
        <a:lstStyle/>
        <a:p>
          <a:endParaRPr lang="fr-FR"/>
        </a:p>
      </dgm:t>
    </dgm:pt>
    <dgm:pt modelId="{FC1AEEF1-EFA0-4B07-83B2-7EEB9DE0437B}" type="pres">
      <dgm:prSet presAssocID="{C2B06F4E-883F-4546-89D0-CE7C4D23E689}" presName="child3group" presStyleCnt="0"/>
      <dgm:spPr/>
    </dgm:pt>
    <dgm:pt modelId="{632E65F9-F42D-4A43-A492-7021C4FD2144}" type="pres">
      <dgm:prSet presAssocID="{C2B06F4E-883F-4546-89D0-CE7C4D23E689}" presName="child3" presStyleLbl="bgAcc1" presStyleIdx="2" presStyleCnt="4" custScaleX="128669" custScaleY="164313" custLinFactNeighborX="3503" custLinFactNeighborY="-33154"/>
      <dgm:spPr/>
      <dgm:t>
        <a:bodyPr/>
        <a:lstStyle/>
        <a:p>
          <a:endParaRPr lang="fr-FR"/>
        </a:p>
      </dgm:t>
    </dgm:pt>
    <dgm:pt modelId="{550DB39F-52D1-4F07-B8D6-577C28205CA5}" type="pres">
      <dgm:prSet presAssocID="{C2B06F4E-883F-4546-89D0-CE7C4D23E689}" presName="child3Text" presStyleLbl="bgAcc1" presStyleIdx="2" presStyleCnt="4">
        <dgm:presLayoutVars>
          <dgm:bulletEnabled val="1"/>
        </dgm:presLayoutVars>
      </dgm:prSet>
      <dgm:spPr/>
      <dgm:t>
        <a:bodyPr/>
        <a:lstStyle/>
        <a:p>
          <a:endParaRPr lang="fr-FR"/>
        </a:p>
      </dgm:t>
    </dgm:pt>
    <dgm:pt modelId="{99C016F8-31CD-4388-A451-B08F195C95DB}" type="pres">
      <dgm:prSet presAssocID="{C2B06F4E-883F-4546-89D0-CE7C4D23E689}" presName="child4group" presStyleCnt="0"/>
      <dgm:spPr/>
    </dgm:pt>
    <dgm:pt modelId="{228E9E5E-6432-4A55-9518-2748FE3C438A}" type="pres">
      <dgm:prSet presAssocID="{C2B06F4E-883F-4546-89D0-CE7C4D23E689}" presName="child4" presStyleLbl="bgAcc1" presStyleIdx="3" presStyleCnt="4" custScaleX="148553" custScaleY="182519" custLinFactNeighborX="2301" custLinFactNeighborY="-25740"/>
      <dgm:spPr/>
      <dgm:t>
        <a:bodyPr/>
        <a:lstStyle/>
        <a:p>
          <a:endParaRPr lang="fr-FR"/>
        </a:p>
      </dgm:t>
    </dgm:pt>
    <dgm:pt modelId="{2DA25F2C-C440-4071-A56F-68060CFE4BD6}" type="pres">
      <dgm:prSet presAssocID="{C2B06F4E-883F-4546-89D0-CE7C4D23E689}" presName="child4Text" presStyleLbl="bgAcc1" presStyleIdx="3" presStyleCnt="4">
        <dgm:presLayoutVars>
          <dgm:bulletEnabled val="1"/>
        </dgm:presLayoutVars>
      </dgm:prSet>
      <dgm:spPr/>
      <dgm:t>
        <a:bodyPr/>
        <a:lstStyle/>
        <a:p>
          <a:endParaRPr lang="fr-FR"/>
        </a:p>
      </dgm:t>
    </dgm:pt>
    <dgm:pt modelId="{FE4C9101-6084-4995-940A-29B60E623EA8}" type="pres">
      <dgm:prSet presAssocID="{C2B06F4E-883F-4546-89D0-CE7C4D23E689}" presName="childPlaceholder" presStyleCnt="0"/>
      <dgm:spPr/>
    </dgm:pt>
    <dgm:pt modelId="{9274D4E8-9458-49B2-95CA-DD1BFBBB667E}" type="pres">
      <dgm:prSet presAssocID="{C2B06F4E-883F-4546-89D0-CE7C4D23E689}" presName="circle" presStyleCnt="0"/>
      <dgm:spPr/>
    </dgm:pt>
    <dgm:pt modelId="{02939CB6-9132-4D58-8F25-7C813935DB30}" type="pres">
      <dgm:prSet presAssocID="{C2B06F4E-883F-4546-89D0-CE7C4D23E689}" presName="quadrant1" presStyleLbl="node1" presStyleIdx="0" presStyleCnt="4" custScaleX="88523" custScaleY="101063" custLinFactNeighborX="18343" custLinFactNeighborY="1335">
        <dgm:presLayoutVars>
          <dgm:chMax val="1"/>
          <dgm:bulletEnabled val="1"/>
        </dgm:presLayoutVars>
      </dgm:prSet>
      <dgm:spPr/>
      <dgm:t>
        <a:bodyPr/>
        <a:lstStyle/>
        <a:p>
          <a:endParaRPr lang="fr-FR"/>
        </a:p>
      </dgm:t>
    </dgm:pt>
    <dgm:pt modelId="{E9731547-C5C6-4194-8F36-CCF3C6229988}" type="pres">
      <dgm:prSet presAssocID="{C2B06F4E-883F-4546-89D0-CE7C4D23E689}" presName="quadrant2" presStyleLbl="node1" presStyleIdx="1" presStyleCnt="4" custScaleX="81045" custScaleY="97356" custLinFactNeighborX="-3677" custLinFactNeighborY="567">
        <dgm:presLayoutVars>
          <dgm:chMax val="1"/>
          <dgm:bulletEnabled val="1"/>
        </dgm:presLayoutVars>
      </dgm:prSet>
      <dgm:spPr/>
      <dgm:t>
        <a:bodyPr/>
        <a:lstStyle/>
        <a:p>
          <a:endParaRPr lang="fr-FR"/>
        </a:p>
      </dgm:t>
    </dgm:pt>
    <dgm:pt modelId="{091301AA-3D89-4EB4-8173-5C02A53280F5}" type="pres">
      <dgm:prSet presAssocID="{C2B06F4E-883F-4546-89D0-CE7C4D23E689}" presName="quadrant3" presStyleLbl="node1" presStyleIdx="2" presStyleCnt="4" custScaleX="85797" custScaleY="104467" custLinFactNeighborX="-3132" custLinFactNeighborY="-5018">
        <dgm:presLayoutVars>
          <dgm:chMax val="1"/>
          <dgm:bulletEnabled val="1"/>
        </dgm:presLayoutVars>
      </dgm:prSet>
      <dgm:spPr/>
      <dgm:t>
        <a:bodyPr/>
        <a:lstStyle/>
        <a:p>
          <a:endParaRPr lang="fr-FR"/>
        </a:p>
      </dgm:t>
    </dgm:pt>
    <dgm:pt modelId="{3F5C2386-21C9-4A63-ADE8-410A338A536C}" type="pres">
      <dgm:prSet presAssocID="{C2B06F4E-883F-4546-89D0-CE7C4D23E689}" presName="quadrant4" presStyleLbl="node1" presStyleIdx="3" presStyleCnt="4" custScaleX="84503" custScaleY="101972" custLinFactNeighborX="17539" custLinFactNeighborY="-2661">
        <dgm:presLayoutVars>
          <dgm:chMax val="1"/>
          <dgm:bulletEnabled val="1"/>
        </dgm:presLayoutVars>
      </dgm:prSet>
      <dgm:spPr/>
      <dgm:t>
        <a:bodyPr/>
        <a:lstStyle/>
        <a:p>
          <a:endParaRPr lang="fr-FR"/>
        </a:p>
      </dgm:t>
    </dgm:pt>
    <dgm:pt modelId="{02EB6CF4-F6B6-4955-8443-0680F34BD6E3}" type="pres">
      <dgm:prSet presAssocID="{C2B06F4E-883F-4546-89D0-CE7C4D23E689}" presName="quadrantPlaceholder" presStyleCnt="0"/>
      <dgm:spPr/>
    </dgm:pt>
    <dgm:pt modelId="{7E030D56-AF8B-4843-8C80-F947A8F32D11}" type="pres">
      <dgm:prSet presAssocID="{C2B06F4E-883F-4546-89D0-CE7C4D23E689}" presName="center1" presStyleLbl="fgShp" presStyleIdx="0" presStyleCnt="2" custLinFactNeighborX="16514" custLinFactNeighborY="4002"/>
      <dgm:spPr>
        <a:solidFill>
          <a:schemeClr val="accent6">
            <a:lumMod val="75000"/>
          </a:schemeClr>
        </a:solidFill>
      </dgm:spPr>
    </dgm:pt>
    <dgm:pt modelId="{8EB940E6-A994-4C91-8298-9971B5CE709F}" type="pres">
      <dgm:prSet presAssocID="{C2B06F4E-883F-4546-89D0-CE7C4D23E689}" presName="center2" presStyleLbl="fgShp" presStyleIdx="1" presStyleCnt="2" custLinFactNeighborX="16514" custLinFactNeighborY="-10782"/>
      <dgm:spPr>
        <a:solidFill>
          <a:schemeClr val="accent6">
            <a:lumMod val="75000"/>
          </a:schemeClr>
        </a:solidFill>
      </dgm:spPr>
    </dgm:pt>
  </dgm:ptLst>
  <dgm:cxnLst>
    <dgm:cxn modelId="{6167B32B-A014-4C51-A567-D2241E704C6C}" type="presOf" srcId="{CFB0DEA4-829B-46D4-851B-587F726F16C6}" destId="{228E9E5E-6432-4A55-9518-2748FE3C438A}" srcOrd="0" destOrd="1" presId="urn:microsoft.com/office/officeart/2005/8/layout/cycle4"/>
    <dgm:cxn modelId="{7B0954D9-2D87-405F-B74F-E8A092A663B9}" type="presOf" srcId="{0A69A221-8C9E-4C81-81B9-39E627FA150E}" destId="{632E65F9-F42D-4A43-A492-7021C4FD2144}" srcOrd="0" destOrd="0" presId="urn:microsoft.com/office/officeart/2005/8/layout/cycle4"/>
    <dgm:cxn modelId="{7A5884D5-C63F-4AB1-ABC6-881B59215359}" type="presOf" srcId="{5E12AE50-49DA-4C00-B9F3-61F9B91409B9}" destId="{E9731547-C5C6-4194-8F36-CCF3C6229988}" srcOrd="0" destOrd="0" presId="urn:microsoft.com/office/officeart/2005/8/layout/cycle4"/>
    <dgm:cxn modelId="{6E6E3992-020E-4167-BE40-5456F0A3C43F}" type="presOf" srcId="{DF6CAC76-0797-411A-9142-297AA404FEBB}" destId="{6DA7638D-1521-4628-BD62-F301285C8FBC}" srcOrd="0" destOrd="3" presId="urn:microsoft.com/office/officeart/2005/8/layout/cycle4"/>
    <dgm:cxn modelId="{5A43A6EB-C939-442D-8298-D4DDBD0C2B76}" srcId="{AF02B8FB-BBF3-4C5C-9A5A-830697A3FDBD}" destId="{BB737FD9-F6FD-41BA-968B-021DB3861F14}" srcOrd="1" destOrd="0" parTransId="{F490C8D5-02F5-4D5F-80D3-19A9CF5A5C3F}" sibTransId="{247E4ACF-21B8-4D96-BDCE-04095BE6919F}"/>
    <dgm:cxn modelId="{58CBED1A-528A-4709-A4E8-F5C3106917BA}" srcId="{D3CE88EE-BE54-4D2E-BF80-52830EBE931B}" destId="{CFB0DEA4-829B-46D4-851B-587F726F16C6}" srcOrd="1" destOrd="0" parTransId="{9AA44B34-A0B5-46AA-9E0F-F64E35D3AE8A}" sibTransId="{545D78F0-E1F8-4178-8FDC-751520BF5447}"/>
    <dgm:cxn modelId="{CDC05CD8-7BAC-4A8D-9780-EB7AE10EE7C3}" type="presOf" srcId="{868CB7BA-8982-4B82-B315-4937FD0711E0}" destId="{95A47FD8-31CD-487B-BEE9-39EA3EB4D9D0}" srcOrd="0" destOrd="3" presId="urn:microsoft.com/office/officeart/2005/8/layout/cycle4"/>
    <dgm:cxn modelId="{8DD1C77D-9079-4E90-89A2-4DB52B9AAA6F}" type="presOf" srcId="{C257E3E6-ACD8-47D6-BCA9-E253178466A4}" destId="{6DA7638D-1521-4628-BD62-F301285C8FBC}" srcOrd="0" destOrd="6" presId="urn:microsoft.com/office/officeart/2005/8/layout/cycle4"/>
    <dgm:cxn modelId="{8DD59685-A0AA-4015-8CF6-542F8FA5F253}" srcId="{C2B06F4E-883F-4546-89D0-CE7C4D23E689}" destId="{5E12AE50-49DA-4C00-B9F3-61F9B91409B9}" srcOrd="1" destOrd="0" parTransId="{41035F74-F1C5-491F-A0B7-6552C4937FF6}" sibTransId="{DA7C334D-9887-4753-8E30-534E827D1F8F}"/>
    <dgm:cxn modelId="{DCF93176-ED9D-42FF-841D-E3E464BC37FD}" srcId="{C2B06F4E-883F-4546-89D0-CE7C4D23E689}" destId="{48E1EBE2-D5BD-49BC-B9E2-185B1A96988E}" srcOrd="0" destOrd="0" parTransId="{FCB4A6CE-1407-4C60-B95A-C8575FA1E20F}" sibTransId="{954362EF-09EB-4503-B227-7B5CD02E406E}"/>
    <dgm:cxn modelId="{A242808E-9A03-4B94-B8B7-0F0899E6359C}" type="presOf" srcId="{1972E58E-C40E-4635-B931-D4BCD9487B55}" destId="{550DB39F-52D1-4F07-B8D6-577C28205CA5}" srcOrd="1" destOrd="3" presId="urn:microsoft.com/office/officeart/2005/8/layout/cycle4"/>
    <dgm:cxn modelId="{60D7C4DE-1D6B-4A0F-BA25-577FBDDAF5CB}" type="presOf" srcId="{0A69A221-8C9E-4C81-81B9-39E627FA150E}" destId="{550DB39F-52D1-4F07-B8D6-577C28205CA5}" srcOrd="1" destOrd="0" presId="urn:microsoft.com/office/officeart/2005/8/layout/cycle4"/>
    <dgm:cxn modelId="{977FC08D-66DD-4084-ACB6-E8D1657D29AC}" type="presOf" srcId="{3FFF7567-8C8B-4D9A-8514-D250654EC48C}" destId="{95A47FD8-31CD-487B-BEE9-39EA3EB4D9D0}" srcOrd="0" destOrd="4" presId="urn:microsoft.com/office/officeart/2005/8/layout/cycle4"/>
    <dgm:cxn modelId="{043E7C4F-3FB8-440A-985E-DAC45E30BEBF}" type="presOf" srcId="{4A1BF1C1-9B7B-4096-9A81-BA8565830303}" destId="{228E9E5E-6432-4A55-9518-2748FE3C438A}" srcOrd="0" destOrd="0" presId="urn:microsoft.com/office/officeart/2005/8/layout/cycle4"/>
    <dgm:cxn modelId="{F46E8D2D-48B4-48AC-B8EB-35F239632D5B}" srcId="{A134BDF2-585D-4597-8F00-A866D1575DBE}" destId="{BFAF1676-7CF6-4DB8-91DB-E10581E3EF51}" srcOrd="1" destOrd="0" parTransId="{EE01CA49-4A76-427A-B388-6EDB11941D72}" sibTransId="{B3F908EA-03FB-4294-814B-A550AB08D2BF}"/>
    <dgm:cxn modelId="{41EAFB11-685F-4317-B165-AD0A35DE7739}" type="presOf" srcId="{7DE90190-494A-4D97-B3AE-B8FFE69C1198}" destId="{6DA7638D-1521-4628-BD62-F301285C8FBC}" srcOrd="0" destOrd="4" presId="urn:microsoft.com/office/officeart/2005/8/layout/cycle4"/>
    <dgm:cxn modelId="{6EB27CF1-A771-4450-A500-9598A6F57484}" srcId="{AF02B8FB-BBF3-4C5C-9A5A-830697A3FDBD}" destId="{F6313DBA-04CF-48B3-A7CA-3955C22F06E4}" srcOrd="4" destOrd="0" parTransId="{6203874F-50F8-43D3-8A67-AABE50CD5D46}" sibTransId="{593364E8-1D2B-4FF8-B4FA-85332D0D0282}"/>
    <dgm:cxn modelId="{A7436BF5-6CF1-44A3-A282-BA679D7918DB}" srcId="{AF02B8FB-BBF3-4C5C-9A5A-830697A3FDBD}" destId="{E59C95B0-BDBF-4884-B9A7-362387AF3E6C}" srcOrd="6" destOrd="0" parTransId="{06A8DC67-0B80-499C-A969-773D3065EE5C}" sibTransId="{A0F6FC15-CEEE-4682-81C6-F30B885E9E01}"/>
    <dgm:cxn modelId="{C436D8FC-0066-4B91-9C69-29A6B994790F}" srcId="{AF02B8FB-BBF3-4C5C-9A5A-830697A3FDBD}" destId="{1972E58E-C40E-4635-B931-D4BCD9487B55}" srcOrd="3" destOrd="0" parTransId="{F5AAFE65-B060-4EA2-BCE5-27BF1E3E1FB1}" sibTransId="{9F588AAE-0CC5-4745-AA4B-F757222F3A36}"/>
    <dgm:cxn modelId="{15E2982D-4BE8-41F2-B226-A86BF35B527E}" type="presOf" srcId="{48E1EBE2-D5BD-49BC-B9E2-185B1A96988E}" destId="{02939CB6-9132-4D58-8F25-7C813935DB30}" srcOrd="0" destOrd="0" presId="urn:microsoft.com/office/officeart/2005/8/layout/cycle4"/>
    <dgm:cxn modelId="{3A82FEB6-E0B4-4CA9-A69A-B32C8A1CC733}" type="presOf" srcId="{F7BBC499-D98D-4CB9-BFCB-FBACB31F7A18}" destId="{44E23C7B-91BB-4D0E-AE83-70F68D362DA4}" srcOrd="1" destOrd="5" presId="urn:microsoft.com/office/officeart/2005/8/layout/cycle4"/>
    <dgm:cxn modelId="{A35DEFA6-87A3-4E34-B8AA-601099279C5B}" type="presOf" srcId="{C1958AB9-DFF7-4A44-A26A-4768DDEDFF3B}" destId="{550DB39F-52D1-4F07-B8D6-577C28205CA5}" srcOrd="1" destOrd="2" presId="urn:microsoft.com/office/officeart/2005/8/layout/cycle4"/>
    <dgm:cxn modelId="{1B3C6D0E-830C-4B12-8E4D-5881B4112ACE}" type="presOf" srcId="{B35B54F0-3667-40E6-9D2D-BCF64B1F9B9E}" destId="{550DB39F-52D1-4F07-B8D6-577C28205CA5}" srcOrd="1" destOrd="5" presId="urn:microsoft.com/office/officeart/2005/8/layout/cycle4"/>
    <dgm:cxn modelId="{FE316A61-F871-47A6-91C2-A6EF05790A68}" type="presOf" srcId="{E59C95B0-BDBF-4884-B9A7-362387AF3E6C}" destId="{632E65F9-F42D-4A43-A492-7021C4FD2144}" srcOrd="0" destOrd="6" presId="urn:microsoft.com/office/officeart/2005/8/layout/cycle4"/>
    <dgm:cxn modelId="{0BC88DBE-37E2-48DC-BC10-56119CA657CF}" type="presOf" srcId="{3FFF7567-8C8B-4D9A-8514-D250654EC48C}" destId="{3F7E74DE-E950-48F0-8596-7C968938D19C}" srcOrd="1" destOrd="4" presId="urn:microsoft.com/office/officeart/2005/8/layout/cycle4"/>
    <dgm:cxn modelId="{70EEEFAE-538E-48E3-9EF0-06CE6021598A}" type="presOf" srcId="{BFAF1676-7CF6-4DB8-91DB-E10581E3EF51}" destId="{95A47FD8-31CD-487B-BEE9-39EA3EB4D9D0}" srcOrd="0" destOrd="2" presId="urn:microsoft.com/office/officeart/2005/8/layout/cycle4"/>
    <dgm:cxn modelId="{20719B49-83F2-4CDB-A535-8E43E506B3AA}" srcId="{A134BDF2-585D-4597-8F00-A866D1575DBE}" destId="{3FFF7567-8C8B-4D9A-8514-D250654EC48C}" srcOrd="3" destOrd="0" parTransId="{F12A0558-9678-4E17-8B74-C2596A68B593}" sibTransId="{C33D3E58-FAA5-461B-9A6A-FF467781B7BF}"/>
    <dgm:cxn modelId="{1F91C654-E3C1-4E7A-B693-AA3E0EA138CF}" type="presOf" srcId="{C257E3E6-ACD8-47D6-BCA9-E253178466A4}" destId="{44E23C7B-91BB-4D0E-AE83-70F68D362DA4}" srcOrd="1" destOrd="6" presId="urn:microsoft.com/office/officeart/2005/8/layout/cycle4"/>
    <dgm:cxn modelId="{51EA0F0F-9892-4A87-BDBE-AE6D54FFC769}" type="presOf" srcId="{DD3E31FE-5A3F-428D-B1FB-0829A34B279D}" destId="{95A47FD8-31CD-487B-BEE9-39EA3EB4D9D0}" srcOrd="0" destOrd="5" presId="urn:microsoft.com/office/officeart/2005/8/layout/cycle4"/>
    <dgm:cxn modelId="{828D19C0-8A95-4AB4-902D-6B5D57370CF2}" type="presOf" srcId="{F6313DBA-04CF-48B3-A7CA-3955C22F06E4}" destId="{632E65F9-F42D-4A43-A492-7021C4FD2144}" srcOrd="0" destOrd="4" presId="urn:microsoft.com/office/officeart/2005/8/layout/cycle4"/>
    <dgm:cxn modelId="{D5532107-2E40-4D9F-8A76-7438866987C8}" type="presOf" srcId="{966A4DD1-2EA7-4E08-88DA-79444819AA74}" destId="{6DA7638D-1521-4628-BD62-F301285C8FBC}" srcOrd="0" destOrd="2" presId="urn:microsoft.com/office/officeart/2005/8/layout/cycle4"/>
    <dgm:cxn modelId="{A7F61C34-C23D-40C7-A065-E1E69C423995}" type="presOf" srcId="{4B967BAE-E9BD-420F-A610-8B6411EC6FA1}" destId="{2DA25F2C-C440-4071-A56F-68060CFE4BD6}" srcOrd="1" destOrd="3" presId="urn:microsoft.com/office/officeart/2005/8/layout/cycle4"/>
    <dgm:cxn modelId="{F0E30AF1-D829-4E57-A756-42A89EAA94E0}" srcId="{C2B06F4E-883F-4546-89D0-CE7C4D23E689}" destId="{AF02B8FB-BBF3-4C5C-9A5A-830697A3FDBD}" srcOrd="2" destOrd="0" parTransId="{8DF1236D-A032-485D-907A-5B0BA5F67493}" sibTransId="{C9F20732-8B7A-49E5-BCA6-E23F39A4A15A}"/>
    <dgm:cxn modelId="{E488E6E6-4661-4525-A4A5-00B513543955}" srcId="{AF02B8FB-BBF3-4C5C-9A5A-830697A3FDBD}" destId="{B35B54F0-3667-40E6-9D2D-BCF64B1F9B9E}" srcOrd="5" destOrd="0" parTransId="{E2210CF8-4240-4D1B-8347-BD7EB05E812F}" sibTransId="{05FBCA87-D062-42F9-BE1E-DCCC50D9E79D}"/>
    <dgm:cxn modelId="{36ADA100-65FE-4748-B258-F362443D57CD}" type="presOf" srcId="{BB737FD9-F6FD-41BA-968B-021DB3861F14}" destId="{632E65F9-F42D-4A43-A492-7021C4FD2144}" srcOrd="0" destOrd="1" presId="urn:microsoft.com/office/officeart/2005/8/layout/cycle4"/>
    <dgm:cxn modelId="{6EEF5184-1350-430D-AE1E-0FD0CF89C3F7}" type="presOf" srcId="{4A1BF1C1-9B7B-4096-9A81-BA8565830303}" destId="{2DA25F2C-C440-4071-A56F-68060CFE4BD6}" srcOrd="1" destOrd="0" presId="urn:microsoft.com/office/officeart/2005/8/layout/cycle4"/>
    <dgm:cxn modelId="{FE23CD0E-AEDD-4882-ABB1-D740CB01F453}" type="presOf" srcId="{868CB7BA-8982-4B82-B315-4937FD0711E0}" destId="{3F7E74DE-E950-48F0-8596-7C968938D19C}" srcOrd="1" destOrd="3" presId="urn:microsoft.com/office/officeart/2005/8/layout/cycle4"/>
    <dgm:cxn modelId="{3B07F9A6-8B74-4808-B99D-3FE4477E162B}" srcId="{A134BDF2-585D-4597-8F00-A866D1575DBE}" destId="{868CB7BA-8982-4B82-B315-4937FD0711E0}" srcOrd="2" destOrd="0" parTransId="{A4C1CDAF-9BAB-44E5-8462-EEB407E2BDD6}" sibTransId="{7F1437BA-FDF7-4F37-94F0-A4E34A14A7C5}"/>
    <dgm:cxn modelId="{495D6EAF-CBF5-4120-84B9-B33E2712A3A9}" type="presOf" srcId="{DD3E31FE-5A3F-428D-B1FB-0829A34B279D}" destId="{3F7E74DE-E950-48F0-8596-7C968938D19C}" srcOrd="1" destOrd="5" presId="urn:microsoft.com/office/officeart/2005/8/layout/cycle4"/>
    <dgm:cxn modelId="{49B30509-068B-4901-A03D-5072DC6A86C0}" srcId="{D3CE88EE-BE54-4D2E-BF80-52830EBE931B}" destId="{FD335A80-A69E-452F-B7D7-D2AC6A2DCA57}" srcOrd="2" destOrd="0" parTransId="{2782340A-D020-40B4-9C4F-862A69BA5EFE}" sibTransId="{DA75867D-536C-4176-AAA1-5E01A7FB100B}"/>
    <dgm:cxn modelId="{110446A0-7CD1-4AB8-BDDA-56B6D7E2DE02}" srcId="{48E1EBE2-D5BD-49BC-B9E2-185B1A96988E}" destId="{DD3E31FE-5A3F-428D-B1FB-0829A34B279D}" srcOrd="1" destOrd="0" parTransId="{8409F1EB-E4E4-4480-A590-E6E1D34363D8}" sibTransId="{4CEE2306-CB0F-4800-B45B-7836B1F89BB0}"/>
    <dgm:cxn modelId="{BB7F2334-1047-4C83-B967-CCCC56ADFE2E}" type="presOf" srcId="{36755814-1119-481A-83BE-ED3801919C38}" destId="{3F7E74DE-E950-48F0-8596-7C968938D19C}" srcOrd="1" destOrd="1" presId="urn:microsoft.com/office/officeart/2005/8/layout/cycle4"/>
    <dgm:cxn modelId="{F0C9D87A-261C-4B1E-8688-2600D9F896E0}" type="presOf" srcId="{8F752C9F-4A2A-4476-89B6-734666B6F19C}" destId="{3F7E74DE-E950-48F0-8596-7C968938D19C}" srcOrd="1" destOrd="7" presId="urn:microsoft.com/office/officeart/2005/8/layout/cycle4"/>
    <dgm:cxn modelId="{197B6906-5230-4873-AD78-C3CBDDBA3E97}" type="presOf" srcId="{E59C95B0-BDBF-4884-B9A7-362387AF3E6C}" destId="{550DB39F-52D1-4F07-B8D6-577C28205CA5}" srcOrd="1" destOrd="6" presId="urn:microsoft.com/office/officeart/2005/8/layout/cycle4"/>
    <dgm:cxn modelId="{AC279CC4-C38E-489E-BE89-DE96E2BBBFFE}" srcId="{48E1EBE2-D5BD-49BC-B9E2-185B1A96988E}" destId="{A134BDF2-585D-4597-8F00-A866D1575DBE}" srcOrd="0" destOrd="0" parTransId="{A33D53E0-F6E5-4C73-967B-21BBC5E38DC0}" sibTransId="{DF3AAC8D-0688-431D-8B87-79E4AF1B049E}"/>
    <dgm:cxn modelId="{B786A7AD-9A06-47F8-98E0-37B3B08C5F32}" type="presOf" srcId="{AF02B8FB-BBF3-4C5C-9A5A-830697A3FDBD}" destId="{091301AA-3D89-4EB4-8173-5C02A53280F5}" srcOrd="0" destOrd="0" presId="urn:microsoft.com/office/officeart/2005/8/layout/cycle4"/>
    <dgm:cxn modelId="{52D76A91-94DA-48FB-A38B-C8D8D81E970A}" type="presOf" srcId="{BFAF1676-7CF6-4DB8-91DB-E10581E3EF51}" destId="{3F7E74DE-E950-48F0-8596-7C968938D19C}" srcOrd="1" destOrd="2" presId="urn:microsoft.com/office/officeart/2005/8/layout/cycle4"/>
    <dgm:cxn modelId="{DD91172C-2162-431F-A28C-200C31BD6C9F}" type="presOf" srcId="{FD335A80-A69E-452F-B7D7-D2AC6A2DCA57}" destId="{2DA25F2C-C440-4071-A56F-68060CFE4BD6}" srcOrd="1" destOrd="2" presId="urn:microsoft.com/office/officeart/2005/8/layout/cycle4"/>
    <dgm:cxn modelId="{1DDC899F-070E-4E72-BCD9-433932F87F7D}" srcId="{D3CE88EE-BE54-4D2E-BF80-52830EBE931B}" destId="{4B967BAE-E9BD-420F-A610-8B6411EC6FA1}" srcOrd="3" destOrd="0" parTransId="{1F5E32AA-0A65-48DD-B0B0-A5CFBC445B3F}" sibTransId="{846AFCC2-5DCF-49DB-BE86-7291AC08AC1E}"/>
    <dgm:cxn modelId="{5BBBDCEA-5489-43A7-8011-F1F91B1616C7}" srcId="{5E12AE50-49DA-4C00-B9F3-61F9B91409B9}" destId="{F7BBC499-D98D-4CB9-BFCB-FBACB31F7A18}" srcOrd="5" destOrd="0" parTransId="{46B86825-6D0E-4315-A098-F0EFBBC1D21E}" sibTransId="{1393BE00-E446-431C-A3F2-10A237ED087C}"/>
    <dgm:cxn modelId="{62A6A406-9EDF-4039-9620-00B3B36E8857}" type="presOf" srcId="{A134BDF2-585D-4597-8F00-A866D1575DBE}" destId="{3F7E74DE-E950-48F0-8596-7C968938D19C}" srcOrd="1" destOrd="0" presId="urn:microsoft.com/office/officeart/2005/8/layout/cycle4"/>
    <dgm:cxn modelId="{00C0BB98-419C-4BEC-BFAD-A523AE3D733B}" type="presOf" srcId="{6715F654-A546-47F5-BAE8-78E84B28FB77}" destId="{6DA7638D-1521-4628-BD62-F301285C8FBC}" srcOrd="0" destOrd="0" presId="urn:microsoft.com/office/officeart/2005/8/layout/cycle4"/>
    <dgm:cxn modelId="{D2297ED1-1E0C-48E8-A983-4515429853FB}" type="presOf" srcId="{BB737FD9-F6FD-41BA-968B-021DB3861F14}" destId="{550DB39F-52D1-4F07-B8D6-577C28205CA5}" srcOrd="1" destOrd="1" presId="urn:microsoft.com/office/officeart/2005/8/layout/cycle4"/>
    <dgm:cxn modelId="{7BC028B3-3331-4EA8-B445-32F4D63B795C}" srcId="{5E12AE50-49DA-4C00-B9F3-61F9B91409B9}" destId="{DF6CAC76-0797-411A-9142-297AA404FEBB}" srcOrd="3" destOrd="0" parTransId="{E031C35C-724C-4582-87D5-DE722E55015B}" sibTransId="{9E7BFFF2-4AD1-43D1-9E85-047270697B06}"/>
    <dgm:cxn modelId="{ECFA11BE-C9D5-4775-9B7F-181AFBED9128}" type="presOf" srcId="{B35B54F0-3667-40E6-9D2D-BCF64B1F9B9E}" destId="{632E65F9-F42D-4A43-A492-7021C4FD2144}" srcOrd="0" destOrd="5" presId="urn:microsoft.com/office/officeart/2005/8/layout/cycle4"/>
    <dgm:cxn modelId="{9192EDB7-7EF9-4751-9AEF-5E8BD3400F1D}" srcId="{AF02B8FB-BBF3-4C5C-9A5A-830697A3FDBD}" destId="{C1958AB9-DFF7-4A44-A26A-4768DDEDFF3B}" srcOrd="2" destOrd="0" parTransId="{DFB8614A-4101-4626-B73D-2A7849F2FBFA}" sibTransId="{16722604-903B-44DD-A766-C9B1047023A3}"/>
    <dgm:cxn modelId="{0A1154A1-5615-4746-9A76-4FBAADCB9438}" srcId="{5E12AE50-49DA-4C00-B9F3-61F9B91409B9}" destId="{9928FB00-DD68-4C40-B4CC-31CC0CD3047C}" srcOrd="1" destOrd="0" parTransId="{2267C154-1E7D-41E1-8C03-413898BE5E8D}" sibTransId="{44F3F21C-579D-4471-B727-0AD2D16F7D23}"/>
    <dgm:cxn modelId="{A39B8799-B603-4BD2-9230-DA2384DC0C68}" type="presOf" srcId="{36755814-1119-481A-83BE-ED3801919C38}" destId="{95A47FD8-31CD-487B-BEE9-39EA3EB4D9D0}" srcOrd="0" destOrd="1" presId="urn:microsoft.com/office/officeart/2005/8/layout/cycle4"/>
    <dgm:cxn modelId="{035152D2-7C37-4E17-9975-662DCE005081}" type="presOf" srcId="{6715F654-A546-47F5-BAE8-78E84B28FB77}" destId="{44E23C7B-91BB-4D0E-AE83-70F68D362DA4}" srcOrd="1" destOrd="0" presId="urn:microsoft.com/office/officeart/2005/8/layout/cycle4"/>
    <dgm:cxn modelId="{1FEE21DB-5322-4D36-8F6E-70F53E8A2336}" type="presOf" srcId="{1972E58E-C40E-4635-B931-D4BCD9487B55}" destId="{632E65F9-F42D-4A43-A492-7021C4FD2144}" srcOrd="0" destOrd="3" presId="urn:microsoft.com/office/officeart/2005/8/layout/cycle4"/>
    <dgm:cxn modelId="{361BF57F-0459-40F3-AD20-D9B34C4543B7}" type="presOf" srcId="{CFB0DEA4-829B-46D4-851B-587F726F16C6}" destId="{2DA25F2C-C440-4071-A56F-68060CFE4BD6}" srcOrd="1" destOrd="1" presId="urn:microsoft.com/office/officeart/2005/8/layout/cycle4"/>
    <dgm:cxn modelId="{89F69BA6-79F6-45B3-912E-ED4650BF5743}" type="presOf" srcId="{F7BBC499-D98D-4CB9-BFCB-FBACB31F7A18}" destId="{6DA7638D-1521-4628-BD62-F301285C8FBC}" srcOrd="0" destOrd="5" presId="urn:microsoft.com/office/officeart/2005/8/layout/cycle4"/>
    <dgm:cxn modelId="{58DE73D1-FC29-4CFB-B2DE-1259AD1C5A0D}" type="presOf" srcId="{FD335A80-A69E-452F-B7D7-D2AC6A2DCA57}" destId="{228E9E5E-6432-4A55-9518-2748FE3C438A}" srcOrd="0" destOrd="2" presId="urn:microsoft.com/office/officeart/2005/8/layout/cycle4"/>
    <dgm:cxn modelId="{34C3E844-DB36-424B-997D-6B0C9BC657B0}" srcId="{AF02B8FB-BBF3-4C5C-9A5A-830697A3FDBD}" destId="{0A69A221-8C9E-4C81-81B9-39E627FA150E}" srcOrd="0" destOrd="0" parTransId="{ABDDF9D1-92F7-4F97-AEBB-4F5170CE0817}" sibTransId="{54E94248-BCAC-4C46-97AE-E7EED130DF1B}"/>
    <dgm:cxn modelId="{AE33EE51-1F29-4CA3-A80B-8CD530FB4613}" srcId="{A134BDF2-585D-4597-8F00-A866D1575DBE}" destId="{36755814-1119-481A-83BE-ED3801919C38}" srcOrd="0" destOrd="0" parTransId="{48EA710C-A051-447B-B32F-55477350B425}" sibTransId="{253FA409-EA97-4737-AFB7-9665386BB6EB}"/>
    <dgm:cxn modelId="{DBE508E8-4DD8-49AB-8630-0D47869DD4A4}" type="presOf" srcId="{966A4DD1-2EA7-4E08-88DA-79444819AA74}" destId="{44E23C7B-91BB-4D0E-AE83-70F68D362DA4}" srcOrd="1" destOrd="2" presId="urn:microsoft.com/office/officeart/2005/8/layout/cycle4"/>
    <dgm:cxn modelId="{28893A91-98DA-46DB-8C61-3E10279079BC}" srcId="{C2B06F4E-883F-4546-89D0-CE7C4D23E689}" destId="{D3CE88EE-BE54-4D2E-BF80-52830EBE931B}" srcOrd="3" destOrd="0" parTransId="{C4671534-8578-4244-A82C-A0A646B25E21}" sibTransId="{2DB2B0B3-1707-4D10-8FE2-28C9D6D7C09F}"/>
    <dgm:cxn modelId="{430435FB-B651-4B53-ABC7-4D81AB04DE91}" type="presOf" srcId="{A134BDF2-585D-4597-8F00-A866D1575DBE}" destId="{95A47FD8-31CD-487B-BEE9-39EA3EB4D9D0}" srcOrd="0" destOrd="0" presId="urn:microsoft.com/office/officeart/2005/8/layout/cycle4"/>
    <dgm:cxn modelId="{9468FB0B-CC6B-448E-A8E9-A0C54A2D114E}" type="presOf" srcId="{F6313DBA-04CF-48B3-A7CA-3955C22F06E4}" destId="{550DB39F-52D1-4F07-B8D6-577C28205CA5}" srcOrd="1" destOrd="4" presId="urn:microsoft.com/office/officeart/2005/8/layout/cycle4"/>
    <dgm:cxn modelId="{A8F218C6-BD67-4F4F-BA21-079B9AF3F999}" srcId="{DD3E31FE-5A3F-428D-B1FB-0829A34B279D}" destId="{8F752C9F-4A2A-4476-89B6-734666B6F19C}" srcOrd="1" destOrd="0" parTransId="{BC0D41BE-6346-4E2C-A49F-F374F95BD039}" sibTransId="{253EF389-2E6A-44D3-971E-7B24BEFF1D5E}"/>
    <dgm:cxn modelId="{BB80E4EB-98D3-49D1-A2AA-45E917EAE125}" type="presOf" srcId="{4B967BAE-E9BD-420F-A610-8B6411EC6FA1}" destId="{228E9E5E-6432-4A55-9518-2748FE3C438A}" srcOrd="0" destOrd="3" presId="urn:microsoft.com/office/officeart/2005/8/layout/cycle4"/>
    <dgm:cxn modelId="{7CF2F9A1-36EC-4FEF-8BBE-36AAED1B8681}" type="presOf" srcId="{3A655019-540B-4767-AA62-8D482CAF6321}" destId="{95A47FD8-31CD-487B-BEE9-39EA3EB4D9D0}" srcOrd="0" destOrd="6" presId="urn:microsoft.com/office/officeart/2005/8/layout/cycle4"/>
    <dgm:cxn modelId="{2B1547DB-707E-4C02-A367-E6BB11718D5A}" type="presOf" srcId="{C1958AB9-DFF7-4A44-A26A-4768DDEDFF3B}" destId="{632E65F9-F42D-4A43-A492-7021C4FD2144}" srcOrd="0" destOrd="2" presId="urn:microsoft.com/office/officeart/2005/8/layout/cycle4"/>
    <dgm:cxn modelId="{14E567D8-DB1D-47AB-B16F-4C8003CD2DAB}" type="presOf" srcId="{7DE90190-494A-4D97-B3AE-B8FFE69C1198}" destId="{44E23C7B-91BB-4D0E-AE83-70F68D362DA4}" srcOrd="1" destOrd="4" presId="urn:microsoft.com/office/officeart/2005/8/layout/cycle4"/>
    <dgm:cxn modelId="{E779A403-4C50-40EF-A8F5-6978894AD88F}" type="presOf" srcId="{DF6CAC76-0797-411A-9142-297AA404FEBB}" destId="{44E23C7B-91BB-4D0E-AE83-70F68D362DA4}" srcOrd="1" destOrd="3" presId="urn:microsoft.com/office/officeart/2005/8/layout/cycle4"/>
    <dgm:cxn modelId="{E64DD882-C854-430A-AF71-41BA4BA2C545}" srcId="{5E12AE50-49DA-4C00-B9F3-61F9B91409B9}" destId="{6715F654-A546-47F5-BAE8-78E84B28FB77}" srcOrd="0" destOrd="0" parTransId="{E34266F7-500B-447A-BAE4-1A9DE6A2DE4F}" sibTransId="{BDFB54F3-3254-4AC9-85CB-1B6F9D14A4CF}"/>
    <dgm:cxn modelId="{D5E79929-D35D-4795-9664-074A432185F4}" type="presOf" srcId="{9928FB00-DD68-4C40-B4CC-31CC0CD3047C}" destId="{44E23C7B-91BB-4D0E-AE83-70F68D362DA4}" srcOrd="1" destOrd="1" presId="urn:microsoft.com/office/officeart/2005/8/layout/cycle4"/>
    <dgm:cxn modelId="{10BDD50C-D4B1-4991-86C3-4670DC3469EB}" srcId="{5E12AE50-49DA-4C00-B9F3-61F9B91409B9}" destId="{C257E3E6-ACD8-47D6-BCA9-E253178466A4}" srcOrd="6" destOrd="0" parTransId="{FA3AF633-AFFD-4ABF-AC60-A9306D317EC8}" sibTransId="{85D1FD7A-CB6C-44DE-8839-5473024E5FE7}"/>
    <dgm:cxn modelId="{9D042F86-9D34-49AE-846B-67583DE09560}" srcId="{5E12AE50-49DA-4C00-B9F3-61F9B91409B9}" destId="{966A4DD1-2EA7-4E08-88DA-79444819AA74}" srcOrd="2" destOrd="0" parTransId="{6AFBB32E-575F-49AB-9DE3-A75B9E5E3A74}" sibTransId="{89832C22-D4EF-403F-BC07-4903D39C5696}"/>
    <dgm:cxn modelId="{E2B2DB9A-2103-4774-AE9F-2ADC2618A825}" type="presOf" srcId="{8F752C9F-4A2A-4476-89B6-734666B6F19C}" destId="{95A47FD8-31CD-487B-BEE9-39EA3EB4D9D0}" srcOrd="0" destOrd="7" presId="urn:microsoft.com/office/officeart/2005/8/layout/cycle4"/>
    <dgm:cxn modelId="{A0F3E9B8-5321-4C84-B06D-C37F7D7B61D8}" srcId="{5E12AE50-49DA-4C00-B9F3-61F9B91409B9}" destId="{7DE90190-494A-4D97-B3AE-B8FFE69C1198}" srcOrd="4" destOrd="0" parTransId="{957F7533-78CA-4616-B59D-BD48288B082D}" sibTransId="{3172315E-D057-4EB4-A759-635B63990FE8}"/>
    <dgm:cxn modelId="{53621433-06B8-49BD-BC9C-82CC35F8D704}" type="presOf" srcId="{3A655019-540B-4767-AA62-8D482CAF6321}" destId="{3F7E74DE-E950-48F0-8596-7C968938D19C}" srcOrd="1" destOrd="6" presId="urn:microsoft.com/office/officeart/2005/8/layout/cycle4"/>
    <dgm:cxn modelId="{D1E4564C-CF17-43A2-B71E-ADBA3AB8633C}" srcId="{DD3E31FE-5A3F-428D-B1FB-0829A34B279D}" destId="{3A655019-540B-4767-AA62-8D482CAF6321}" srcOrd="0" destOrd="0" parTransId="{F35F0033-783E-4EA2-8B1F-890C10DDA9C8}" sibTransId="{D137057A-ED57-4F9B-8B60-88FD6ACEB497}"/>
    <dgm:cxn modelId="{29B6E823-2373-46AA-956A-FA443F556746}" type="presOf" srcId="{D3CE88EE-BE54-4D2E-BF80-52830EBE931B}" destId="{3F5C2386-21C9-4A63-ADE8-410A338A536C}" srcOrd="0" destOrd="0" presId="urn:microsoft.com/office/officeart/2005/8/layout/cycle4"/>
    <dgm:cxn modelId="{6CB19BFB-ED1F-4A52-92C4-B426D1FD118E}" type="presOf" srcId="{C2B06F4E-883F-4546-89D0-CE7C4D23E689}" destId="{C5CFF50C-1293-459C-963F-83F83DB84DC6}" srcOrd="0" destOrd="0" presId="urn:microsoft.com/office/officeart/2005/8/layout/cycle4"/>
    <dgm:cxn modelId="{480B4313-A3BD-408B-BEEE-5E038C12B682}" type="presOf" srcId="{9928FB00-DD68-4C40-B4CC-31CC0CD3047C}" destId="{6DA7638D-1521-4628-BD62-F301285C8FBC}" srcOrd="0" destOrd="1" presId="urn:microsoft.com/office/officeart/2005/8/layout/cycle4"/>
    <dgm:cxn modelId="{114E4826-C340-4C0E-929B-BBB9DFACCCCD}" srcId="{D3CE88EE-BE54-4D2E-BF80-52830EBE931B}" destId="{4A1BF1C1-9B7B-4096-9A81-BA8565830303}" srcOrd="0" destOrd="0" parTransId="{79FF901C-B4A2-4FB6-9F7D-274A53A734AE}" sibTransId="{75DCB9F4-CAD6-4137-B0CD-6C7C0FCAA837}"/>
    <dgm:cxn modelId="{5D2E10F3-411E-4BAC-A7B9-3DED7FF2598E}" type="presParOf" srcId="{C5CFF50C-1293-459C-963F-83F83DB84DC6}" destId="{6C00EE78-2AB1-4BCF-A600-FD9BD6306C5C}" srcOrd="0" destOrd="0" presId="urn:microsoft.com/office/officeart/2005/8/layout/cycle4"/>
    <dgm:cxn modelId="{27A18749-812D-42F1-A86A-842644DA8466}" type="presParOf" srcId="{6C00EE78-2AB1-4BCF-A600-FD9BD6306C5C}" destId="{ECAF8947-3002-4D38-8678-26CCB312876C}" srcOrd="0" destOrd="0" presId="urn:microsoft.com/office/officeart/2005/8/layout/cycle4"/>
    <dgm:cxn modelId="{15A33006-52EA-46AD-832C-4DBF13168022}" type="presParOf" srcId="{ECAF8947-3002-4D38-8678-26CCB312876C}" destId="{95A47FD8-31CD-487B-BEE9-39EA3EB4D9D0}" srcOrd="0" destOrd="0" presId="urn:microsoft.com/office/officeart/2005/8/layout/cycle4"/>
    <dgm:cxn modelId="{ED92C7DF-3845-4091-8C58-CFD0248FD76E}" type="presParOf" srcId="{ECAF8947-3002-4D38-8678-26CCB312876C}" destId="{3F7E74DE-E950-48F0-8596-7C968938D19C}" srcOrd="1" destOrd="0" presId="urn:microsoft.com/office/officeart/2005/8/layout/cycle4"/>
    <dgm:cxn modelId="{32871A81-05CC-422D-85B4-9FF36D181BB8}" type="presParOf" srcId="{6C00EE78-2AB1-4BCF-A600-FD9BD6306C5C}" destId="{45235089-2CC2-48E2-A48D-CB3F49DC71D7}" srcOrd="1" destOrd="0" presId="urn:microsoft.com/office/officeart/2005/8/layout/cycle4"/>
    <dgm:cxn modelId="{D82D11EF-E0CE-42FF-BF81-DE4EE88D1FD3}" type="presParOf" srcId="{45235089-2CC2-48E2-A48D-CB3F49DC71D7}" destId="{6DA7638D-1521-4628-BD62-F301285C8FBC}" srcOrd="0" destOrd="0" presId="urn:microsoft.com/office/officeart/2005/8/layout/cycle4"/>
    <dgm:cxn modelId="{B20644FC-6512-42C4-9C9E-AD1DDA95EF85}" type="presParOf" srcId="{45235089-2CC2-48E2-A48D-CB3F49DC71D7}" destId="{44E23C7B-91BB-4D0E-AE83-70F68D362DA4}" srcOrd="1" destOrd="0" presId="urn:microsoft.com/office/officeart/2005/8/layout/cycle4"/>
    <dgm:cxn modelId="{52993676-D24A-4DFD-B6E1-99F7C8E647C9}" type="presParOf" srcId="{6C00EE78-2AB1-4BCF-A600-FD9BD6306C5C}" destId="{FC1AEEF1-EFA0-4B07-83B2-7EEB9DE0437B}" srcOrd="2" destOrd="0" presId="urn:microsoft.com/office/officeart/2005/8/layout/cycle4"/>
    <dgm:cxn modelId="{2C8A1A14-463E-4ED9-9C40-80A92F114528}" type="presParOf" srcId="{FC1AEEF1-EFA0-4B07-83B2-7EEB9DE0437B}" destId="{632E65F9-F42D-4A43-A492-7021C4FD2144}" srcOrd="0" destOrd="0" presId="urn:microsoft.com/office/officeart/2005/8/layout/cycle4"/>
    <dgm:cxn modelId="{DA955EEC-3844-427D-AE0C-07AC01437029}" type="presParOf" srcId="{FC1AEEF1-EFA0-4B07-83B2-7EEB9DE0437B}" destId="{550DB39F-52D1-4F07-B8D6-577C28205CA5}" srcOrd="1" destOrd="0" presId="urn:microsoft.com/office/officeart/2005/8/layout/cycle4"/>
    <dgm:cxn modelId="{4EACA68D-B417-4259-85AA-063A68B5561C}" type="presParOf" srcId="{6C00EE78-2AB1-4BCF-A600-FD9BD6306C5C}" destId="{99C016F8-31CD-4388-A451-B08F195C95DB}" srcOrd="3" destOrd="0" presId="urn:microsoft.com/office/officeart/2005/8/layout/cycle4"/>
    <dgm:cxn modelId="{511F9972-F353-45A1-97A2-A0BC14865FB4}" type="presParOf" srcId="{99C016F8-31CD-4388-A451-B08F195C95DB}" destId="{228E9E5E-6432-4A55-9518-2748FE3C438A}" srcOrd="0" destOrd="0" presId="urn:microsoft.com/office/officeart/2005/8/layout/cycle4"/>
    <dgm:cxn modelId="{7ACF153C-1364-4C97-89D4-1630D0950066}" type="presParOf" srcId="{99C016F8-31CD-4388-A451-B08F195C95DB}" destId="{2DA25F2C-C440-4071-A56F-68060CFE4BD6}" srcOrd="1" destOrd="0" presId="urn:microsoft.com/office/officeart/2005/8/layout/cycle4"/>
    <dgm:cxn modelId="{7579C051-DE8C-4C86-A677-B8079BF2223E}" type="presParOf" srcId="{6C00EE78-2AB1-4BCF-A600-FD9BD6306C5C}" destId="{FE4C9101-6084-4995-940A-29B60E623EA8}" srcOrd="4" destOrd="0" presId="urn:microsoft.com/office/officeart/2005/8/layout/cycle4"/>
    <dgm:cxn modelId="{34DB2E27-7F30-46EB-9A0F-11B3A45FB13C}" type="presParOf" srcId="{C5CFF50C-1293-459C-963F-83F83DB84DC6}" destId="{9274D4E8-9458-49B2-95CA-DD1BFBBB667E}" srcOrd="1" destOrd="0" presId="urn:microsoft.com/office/officeart/2005/8/layout/cycle4"/>
    <dgm:cxn modelId="{E948ACC6-1611-492E-A5F4-9BE02B0C5311}" type="presParOf" srcId="{9274D4E8-9458-49B2-95CA-DD1BFBBB667E}" destId="{02939CB6-9132-4D58-8F25-7C813935DB30}" srcOrd="0" destOrd="0" presId="urn:microsoft.com/office/officeart/2005/8/layout/cycle4"/>
    <dgm:cxn modelId="{FD8496E7-FEB4-487D-A276-F206611C2A2D}" type="presParOf" srcId="{9274D4E8-9458-49B2-95CA-DD1BFBBB667E}" destId="{E9731547-C5C6-4194-8F36-CCF3C6229988}" srcOrd="1" destOrd="0" presId="urn:microsoft.com/office/officeart/2005/8/layout/cycle4"/>
    <dgm:cxn modelId="{740FA99E-A648-4323-99AB-2A72BBE5F647}" type="presParOf" srcId="{9274D4E8-9458-49B2-95CA-DD1BFBBB667E}" destId="{091301AA-3D89-4EB4-8173-5C02A53280F5}" srcOrd="2" destOrd="0" presId="urn:microsoft.com/office/officeart/2005/8/layout/cycle4"/>
    <dgm:cxn modelId="{00001AD5-1F02-44BB-9074-7AAA71705572}" type="presParOf" srcId="{9274D4E8-9458-49B2-95CA-DD1BFBBB667E}" destId="{3F5C2386-21C9-4A63-ADE8-410A338A536C}" srcOrd="3" destOrd="0" presId="urn:microsoft.com/office/officeart/2005/8/layout/cycle4"/>
    <dgm:cxn modelId="{F35D58A7-E888-47D8-864C-7D87609E1E3F}" type="presParOf" srcId="{9274D4E8-9458-49B2-95CA-DD1BFBBB667E}" destId="{02EB6CF4-F6B6-4955-8443-0680F34BD6E3}" srcOrd="4" destOrd="0" presId="urn:microsoft.com/office/officeart/2005/8/layout/cycle4"/>
    <dgm:cxn modelId="{A13BAEF7-975A-4E42-9073-B69A15D9BB40}" type="presParOf" srcId="{C5CFF50C-1293-459C-963F-83F83DB84DC6}" destId="{7E030D56-AF8B-4843-8C80-F947A8F32D11}" srcOrd="2" destOrd="0" presId="urn:microsoft.com/office/officeart/2005/8/layout/cycle4"/>
    <dgm:cxn modelId="{9469C1E2-4C6C-4932-922A-5DE231755698}" type="presParOf" srcId="{C5CFF50C-1293-459C-963F-83F83DB84DC6}" destId="{8EB940E6-A994-4C91-8298-9971B5CE70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0.74705</cdr:x>
      <cdr:y>0.58903</cdr:y>
    </cdr:from>
    <cdr:to>
      <cdr:x>0.93016</cdr:x>
      <cdr:y>0.66495</cdr:y>
    </cdr:to>
    <cdr:sp macro="" textlink="">
      <cdr:nvSpPr>
        <cdr:cNvPr id="2" name="TextBox 9">
          <a:extLst xmlns:a="http://schemas.openxmlformats.org/drawingml/2006/main">
            <a:ext uri="{FF2B5EF4-FFF2-40B4-BE49-F238E27FC236}">
              <a16:creationId xmlns:a16="http://schemas.microsoft.com/office/drawing/2014/main" xmlns="" id="{DD57E012-4948-4AF8-9FAB-4E7BDA3696FE}"/>
            </a:ext>
          </a:extLst>
        </cdr:cNvPr>
        <cdr:cNvSpPr txBox="1"/>
      </cdr:nvSpPr>
      <cdr:spPr>
        <a:xfrm xmlns:a="http://schemas.openxmlformats.org/drawingml/2006/main" rot="20392993">
          <a:off x="3829167" y="1791117"/>
          <a:ext cx="93854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sz="900" b="1" dirty="0"/>
            <a:t>US $ 20.745 </a:t>
          </a:r>
          <a:r>
            <a:rPr lang="fr-FR" sz="900" b="1" dirty="0" err="1"/>
            <a:t>Bn</a:t>
          </a:r>
          <a:endParaRPr lang="en-US" sz="9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7/26/2020</a:t>
            </a:fld>
            <a:endParaRPr lang="en-US"/>
          </a:p>
        </p:txBody>
      </p:sp>
      <p:sp>
        <p:nvSpPr>
          <p:cNvPr id="4" name="Footer Placeholder 3">
            <a:extLst>
              <a:ext uri="{FF2B5EF4-FFF2-40B4-BE49-F238E27FC236}">
                <a16:creationId xmlns:a16="http://schemas.microsoft.com/office/drawing/2014/main" xmlns=""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D321AE-9FEA-42D3-9D9C-D2313DB54AF9}" type="datetimeFigureOut">
              <a:rPr lang="en-US" smtClean="0"/>
              <a:t>7/26/2020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8F5D5D-88B8-415D-8FB9-069248E9E495}" type="slidenum">
              <a:rPr lang="en-US" smtClean="0"/>
              <a:t>‹N°›</a:t>
            </a:fld>
            <a:endParaRPr lang="en-US"/>
          </a:p>
        </p:txBody>
      </p:sp>
    </p:spTree>
    <p:extLst>
      <p:ext uri="{BB962C8B-B14F-4D97-AF65-F5344CB8AC3E}">
        <p14:creationId xmlns:p14="http://schemas.microsoft.com/office/powerpoint/2010/main" val="268099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F5D5D-88B8-415D-8FB9-069248E9E495}" type="slidenum">
              <a:rPr lang="en-US" smtClean="0"/>
              <a:t>1</a:t>
            </a:fld>
            <a:endParaRPr lang="en-US"/>
          </a:p>
        </p:txBody>
      </p:sp>
    </p:spTree>
    <p:extLst>
      <p:ext uri="{BB962C8B-B14F-4D97-AF65-F5344CB8AC3E}">
        <p14:creationId xmlns:p14="http://schemas.microsoft.com/office/powerpoint/2010/main" val="419417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2045: Aging should be the issue</a:t>
            </a:r>
          </a:p>
        </p:txBody>
      </p:sp>
      <p:sp>
        <p:nvSpPr>
          <p:cNvPr id="4" name="Slide Number Placeholder 3"/>
          <p:cNvSpPr>
            <a:spLocks noGrp="1"/>
          </p:cNvSpPr>
          <p:nvPr>
            <p:ph type="sldNum" sz="quarter" idx="10"/>
          </p:nvPr>
        </p:nvSpPr>
        <p:spPr/>
        <p:txBody>
          <a:bodyPr/>
          <a:lstStyle/>
          <a:p>
            <a:fld id="{648F5D5D-88B8-415D-8FB9-069248E9E495}" type="slidenum">
              <a:rPr lang="en-US" smtClean="0"/>
              <a:t>11</a:t>
            </a:fld>
            <a:endParaRPr lang="en-US"/>
          </a:p>
        </p:txBody>
      </p:sp>
    </p:spTree>
    <p:extLst>
      <p:ext uri="{BB962C8B-B14F-4D97-AF65-F5344CB8AC3E}">
        <p14:creationId xmlns:p14="http://schemas.microsoft.com/office/powerpoint/2010/main" val="358870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F5D5D-88B8-415D-8FB9-069248E9E495}" type="slidenum">
              <a:rPr lang="en-US" smtClean="0"/>
              <a:t>12</a:t>
            </a:fld>
            <a:endParaRPr lang="en-US"/>
          </a:p>
        </p:txBody>
      </p:sp>
    </p:spTree>
    <p:extLst>
      <p:ext uri="{BB962C8B-B14F-4D97-AF65-F5344CB8AC3E}">
        <p14:creationId xmlns:p14="http://schemas.microsoft.com/office/powerpoint/2010/main" val="16858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None/>
              <a:defRPr/>
            </a:pPr>
            <a:endParaRPr lang="en-US" dirty="0"/>
          </a:p>
          <a:p>
            <a:pPr>
              <a:spcBef>
                <a:spcPts val="500"/>
              </a:spcBef>
              <a:defRPr/>
            </a:pPr>
            <a:r>
              <a:rPr lang="en-US" dirty="0"/>
              <a:t>ECOWAS main mandate is to promote </a:t>
            </a:r>
            <a:r>
              <a:rPr lang="en-US" b="1" dirty="0"/>
              <a:t>cooperation and integration a</a:t>
            </a:r>
            <a:r>
              <a:rPr lang="en-US" dirty="0"/>
              <a:t>mong its 15 Member States, </a:t>
            </a:r>
            <a:r>
              <a:rPr lang="en-US" b="1" dirty="0"/>
              <a:t>economic and political stability </a:t>
            </a:r>
            <a:r>
              <a:rPr lang="en-US" dirty="0"/>
              <a:t>and to increase </a:t>
            </a:r>
            <a:r>
              <a:rPr lang="en-US" b="1" dirty="0"/>
              <a:t>economic opportunities </a:t>
            </a:r>
            <a:r>
              <a:rPr lang="en-US" dirty="0"/>
              <a:t>for its </a:t>
            </a:r>
            <a:r>
              <a:rPr lang="en-US" b="1" dirty="0"/>
              <a:t>peoples as well as their level of well-being</a:t>
            </a:r>
          </a:p>
          <a:p>
            <a:pPr>
              <a:spcBef>
                <a:spcPts val="500"/>
              </a:spcBef>
              <a:defRPr/>
            </a:pPr>
            <a:endParaRPr lang="en-US" sz="1400" b="1" dirty="0">
              <a:solidFill>
                <a:schemeClr val="tx2"/>
              </a:solidFill>
              <a:latin typeface="Trebuchet MS" panose="020B0603020202020204" pitchFamily="34" charset="0"/>
            </a:endParaRPr>
          </a:p>
          <a:p>
            <a:pPr>
              <a:spcBef>
                <a:spcPts val="500"/>
              </a:spcBef>
              <a:defRPr/>
            </a:pPr>
            <a:r>
              <a:rPr lang="en-US" dirty="0"/>
              <a:t>ECOWAS is one of the building blocks of the African Union. As such, it has decided to implement the road map of the African Union to harness the demographic dividend through investments in youth. </a:t>
            </a:r>
            <a:endParaRPr lang="fr-FR" dirty="0"/>
          </a:p>
          <a:p>
            <a:endParaRPr lang="en-US" dirty="0"/>
          </a:p>
        </p:txBody>
      </p:sp>
      <p:sp>
        <p:nvSpPr>
          <p:cNvPr id="4" name="Slide Number Placeholder 3"/>
          <p:cNvSpPr>
            <a:spLocks noGrp="1"/>
          </p:cNvSpPr>
          <p:nvPr>
            <p:ph type="sldNum" sz="quarter" idx="10"/>
          </p:nvPr>
        </p:nvSpPr>
        <p:spPr/>
        <p:txBody>
          <a:bodyPr/>
          <a:lstStyle/>
          <a:p>
            <a:fld id="{648F5D5D-88B8-415D-8FB9-069248E9E495}" type="slidenum">
              <a:rPr lang="en-US" smtClean="0"/>
              <a:t>2</a:t>
            </a:fld>
            <a:endParaRPr lang="en-US"/>
          </a:p>
        </p:txBody>
      </p:sp>
    </p:spTree>
    <p:extLst>
      <p:ext uri="{BB962C8B-B14F-4D97-AF65-F5344CB8AC3E}">
        <p14:creationId xmlns:p14="http://schemas.microsoft.com/office/powerpoint/2010/main" val="50874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Real GDP </a:t>
            </a:r>
            <a:r>
              <a:rPr lang="fr-FR" dirty="0" err="1"/>
              <a:t>growth</a:t>
            </a:r>
            <a:r>
              <a:rPr lang="fr-FR" dirty="0"/>
              <a:t> rates in 2019: Varies </a:t>
            </a:r>
            <a:r>
              <a:rPr lang="fr-FR" dirty="0" err="1"/>
              <a:t>from</a:t>
            </a:r>
            <a:r>
              <a:rPr lang="fr-FR" dirty="0"/>
              <a:t> 0.4% (Liberia) to 7.7% (Mali). Top5 Main </a:t>
            </a:r>
            <a:r>
              <a:rPr lang="fr-FR" dirty="0" err="1"/>
              <a:t>growth</a:t>
            </a:r>
            <a:r>
              <a:rPr lang="fr-FR" dirty="0"/>
              <a:t> drivers: Mali (7.7%) Benin (7.6%), Côte d’Ivoire (7.5%), Ghana (7.1%), Niger (6.3%)</a:t>
            </a:r>
          </a:p>
          <a:p>
            <a:r>
              <a:rPr lang="fr-FR" dirty="0"/>
              <a:t> Nigeria (2.3%)</a:t>
            </a:r>
          </a:p>
          <a:p>
            <a:endParaRPr lang="fr-FR" dirty="0"/>
          </a:p>
          <a:p>
            <a:endParaRPr lang="fr-FR" dirty="0"/>
          </a:p>
          <a:p>
            <a:endParaRPr lang="fr-FR" dirty="0"/>
          </a:p>
        </p:txBody>
      </p:sp>
      <p:sp>
        <p:nvSpPr>
          <p:cNvPr id="4" name="Slide Number Placeholder 3"/>
          <p:cNvSpPr>
            <a:spLocks noGrp="1"/>
          </p:cNvSpPr>
          <p:nvPr>
            <p:ph type="sldNum" sz="quarter" idx="5"/>
          </p:nvPr>
        </p:nvSpPr>
        <p:spPr/>
        <p:txBody>
          <a:bodyPr/>
          <a:lstStyle/>
          <a:p>
            <a:fld id="{648F5D5D-88B8-415D-8FB9-069248E9E495}" type="slidenum">
              <a:rPr lang="en-US" smtClean="0"/>
              <a:t>3</a:t>
            </a:fld>
            <a:endParaRPr lang="en-US"/>
          </a:p>
        </p:txBody>
      </p:sp>
    </p:spTree>
    <p:extLst>
      <p:ext uri="{BB962C8B-B14F-4D97-AF65-F5344CB8AC3E}">
        <p14:creationId xmlns:p14="http://schemas.microsoft.com/office/powerpoint/2010/main" val="104149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F5D5D-88B8-415D-8FB9-069248E9E495}" type="slidenum">
              <a:rPr lang="en-US" smtClean="0"/>
              <a:t>4</a:t>
            </a:fld>
            <a:endParaRPr lang="en-US"/>
          </a:p>
        </p:txBody>
      </p:sp>
    </p:spTree>
    <p:extLst>
      <p:ext uri="{BB962C8B-B14F-4D97-AF65-F5344CB8AC3E}">
        <p14:creationId xmlns:p14="http://schemas.microsoft.com/office/powerpoint/2010/main" val="64800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F5D5D-88B8-415D-8FB9-069248E9E495}" type="slidenum">
              <a:rPr lang="en-US" smtClean="0"/>
              <a:t>6</a:t>
            </a:fld>
            <a:endParaRPr lang="en-US"/>
          </a:p>
        </p:txBody>
      </p:sp>
    </p:spTree>
    <p:extLst>
      <p:ext uri="{BB962C8B-B14F-4D97-AF65-F5344CB8AC3E}">
        <p14:creationId xmlns:p14="http://schemas.microsoft.com/office/powerpoint/2010/main" val="105132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F5D5D-88B8-415D-8FB9-069248E9E495}" type="slidenum">
              <a:rPr lang="en-US" smtClean="0"/>
              <a:t>7</a:t>
            </a:fld>
            <a:endParaRPr lang="en-US"/>
          </a:p>
        </p:txBody>
      </p:sp>
    </p:spTree>
    <p:extLst>
      <p:ext uri="{BB962C8B-B14F-4D97-AF65-F5344CB8AC3E}">
        <p14:creationId xmlns:p14="http://schemas.microsoft.com/office/powerpoint/2010/main" val="45984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F5D5D-88B8-415D-8FB9-069248E9E495}" type="slidenum">
              <a:rPr lang="en-US" smtClean="0"/>
              <a:t>8</a:t>
            </a:fld>
            <a:endParaRPr lang="en-US"/>
          </a:p>
        </p:txBody>
      </p:sp>
    </p:spTree>
    <p:extLst>
      <p:ext uri="{BB962C8B-B14F-4D97-AF65-F5344CB8AC3E}">
        <p14:creationId xmlns:p14="http://schemas.microsoft.com/office/powerpoint/2010/main" val="294537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Microeconomic analysis and children </a:t>
            </a:r>
            <a:r>
              <a:rPr lang="en-US" dirty="0" err="1"/>
              <a:t>labour</a:t>
            </a:r>
            <a:endParaRPr lang="en-US" dirty="0"/>
          </a:p>
        </p:txBody>
      </p:sp>
      <p:sp>
        <p:nvSpPr>
          <p:cNvPr id="4" name="Slide Number Placeholder 3"/>
          <p:cNvSpPr>
            <a:spLocks noGrp="1"/>
          </p:cNvSpPr>
          <p:nvPr>
            <p:ph type="sldNum" sz="quarter" idx="10"/>
          </p:nvPr>
        </p:nvSpPr>
        <p:spPr/>
        <p:txBody>
          <a:bodyPr/>
          <a:lstStyle/>
          <a:p>
            <a:fld id="{648F5D5D-88B8-415D-8FB9-069248E9E495}" type="slidenum">
              <a:rPr lang="en-US" smtClean="0"/>
              <a:t>9</a:t>
            </a:fld>
            <a:endParaRPr lang="en-US"/>
          </a:p>
        </p:txBody>
      </p:sp>
    </p:spTree>
    <p:extLst>
      <p:ext uri="{BB962C8B-B14F-4D97-AF65-F5344CB8AC3E}">
        <p14:creationId xmlns:p14="http://schemas.microsoft.com/office/powerpoint/2010/main" val="349790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F5D5D-88B8-415D-8FB9-069248E9E495}" type="slidenum">
              <a:rPr lang="en-US" smtClean="0"/>
              <a:t>10</a:t>
            </a:fld>
            <a:endParaRPr lang="en-US"/>
          </a:p>
        </p:txBody>
      </p:sp>
    </p:spTree>
    <p:extLst>
      <p:ext uri="{BB962C8B-B14F-4D97-AF65-F5344CB8AC3E}">
        <p14:creationId xmlns:p14="http://schemas.microsoft.com/office/powerpoint/2010/main" val="392934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xmlns=""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xmlns=""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xmlns=""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xmlns=""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xmlns=""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50A60-F5C6-B949-93F9-8123B827A653}"/>
              </a:ext>
            </a:extLst>
          </p:cNvPr>
          <p:cNvSpPr>
            <a:spLocks noGrp="1"/>
          </p:cNvSpPr>
          <p:nvPr>
            <p:ph type="title"/>
          </p:nvPr>
        </p:nvSpPr>
        <p:spPr>
          <a:xfrm>
            <a:off x="457201" y="2136818"/>
            <a:ext cx="7772400" cy="2090057"/>
          </a:xfrm>
        </p:spPr>
        <p:txBody>
          <a:bodyPr anchor="t" anchorCtr="0">
            <a:normAutofit fontScale="90000"/>
          </a:bodyPr>
          <a:lstStyle/>
          <a:p>
            <a:r>
              <a:rPr lang="en-US" sz="2800" dirty="0"/>
              <a:t>Advocacy for the use of NTAs to support countries in monitoring progress towards SDGs, and Agenda 2063 in West Africa</a:t>
            </a:r>
            <a:r>
              <a:rPr lang="fr-FR" sz="2700" dirty="0">
                <a:effectLst>
                  <a:outerShdw blurRad="38100" dist="38100" dir="2700000" algn="tl">
                    <a:srgbClr val="000000">
                      <a:alpha val="43137"/>
                    </a:srgbClr>
                  </a:outerShdw>
                </a:effectLst>
                <a:latin typeface="Felix Titling" panose="04060505060202020A04" pitchFamily="82" charset="0"/>
                <a:ea typeface="Calibri" panose="020F0502020204030204" pitchFamily="34" charset="0"/>
                <a:cs typeface="Times New Roman" panose="02020603050405020304" pitchFamily="18" charset="0"/>
              </a:rPr>
              <a:t/>
            </a:r>
            <a:br>
              <a:rPr lang="fr-FR" sz="2700" dirty="0">
                <a:effectLst>
                  <a:outerShdw blurRad="38100" dist="38100" dir="2700000" algn="tl">
                    <a:srgbClr val="000000">
                      <a:alpha val="43137"/>
                    </a:srgbClr>
                  </a:outerShdw>
                </a:effectLst>
                <a:latin typeface="Felix Titling" panose="04060505060202020A04" pitchFamily="82" charset="0"/>
                <a:ea typeface="Calibri" panose="020F0502020204030204" pitchFamily="34" charset="0"/>
                <a:cs typeface="Times New Roman" panose="02020603050405020304" pitchFamily="18" charset="0"/>
              </a:rPr>
            </a:br>
            <a:r>
              <a:rPr lang="fr-FR" sz="2700" dirty="0">
                <a:effectLst>
                  <a:outerShdw blurRad="38100" dist="38100" dir="2700000" algn="tl">
                    <a:srgbClr val="000000">
                      <a:alpha val="43137"/>
                    </a:srgbClr>
                  </a:outerShdw>
                </a:effectLst>
                <a:latin typeface="Felix Titling" panose="04060505060202020A04" pitchFamily="82" charset="0"/>
                <a:ea typeface="Calibri" panose="020F0502020204030204" pitchFamily="34" charset="0"/>
                <a:cs typeface="Times New Roman" panose="02020603050405020304" pitchFamily="18" charset="0"/>
              </a:rPr>
              <a:t/>
            </a:r>
            <a:br>
              <a:rPr lang="fr-FR" sz="2700" dirty="0">
                <a:effectLst>
                  <a:outerShdw blurRad="38100" dist="38100" dir="2700000" algn="tl">
                    <a:srgbClr val="000000">
                      <a:alpha val="43137"/>
                    </a:srgbClr>
                  </a:outerShdw>
                </a:effectLst>
                <a:latin typeface="Felix Titling" panose="04060505060202020A04" pitchFamily="82" charset="0"/>
                <a:ea typeface="Calibri" panose="020F0502020204030204" pitchFamily="34" charset="0"/>
                <a:cs typeface="Times New Roman" panose="02020603050405020304" pitchFamily="18" charset="0"/>
              </a:rPr>
            </a:br>
            <a:endParaRPr lang="en-US" sz="2200" b="0" dirty="0">
              <a:effectLst>
                <a:outerShdw blurRad="38100" dist="38100" dir="2700000" algn="tl">
                  <a:srgbClr val="000000">
                    <a:alpha val="43137"/>
                  </a:srgbClr>
                </a:outerShdw>
              </a:effectLst>
              <a:latin typeface="+mn-lt"/>
              <a:cs typeface="Times New Roman" panose="02020603050405020304" pitchFamily="18" charset="0"/>
            </a:endParaRPr>
          </a:p>
        </p:txBody>
      </p:sp>
      <p:sp>
        <p:nvSpPr>
          <p:cNvPr id="4" name="Title 1">
            <a:extLst>
              <a:ext uri="{FF2B5EF4-FFF2-40B4-BE49-F238E27FC236}">
                <a16:creationId xmlns:a16="http://schemas.microsoft.com/office/drawing/2014/main" xmlns="" id="{82907463-66D6-634F-8999-ECE9EAA94504}"/>
              </a:ext>
            </a:extLst>
          </p:cNvPr>
          <p:cNvSpPr txBox="1">
            <a:spLocks/>
          </p:cNvSpPr>
          <p:nvPr/>
        </p:nvSpPr>
        <p:spPr>
          <a:xfrm>
            <a:off x="5348514" y="5864469"/>
            <a:ext cx="3412760" cy="729761"/>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en-US" sz="1800" dirty="0">
                <a:solidFill>
                  <a:schemeClr val="accent1">
                    <a:lumMod val="50000"/>
                  </a:schemeClr>
                </a:solidFill>
              </a:rPr>
              <a:t>July 7 , 2020</a:t>
            </a:r>
          </a:p>
          <a:p>
            <a:pPr algn="l"/>
            <a:r>
              <a:rPr lang="en-US" sz="1800" dirty="0">
                <a:solidFill>
                  <a:schemeClr val="accent1">
                    <a:lumMod val="50000"/>
                  </a:schemeClr>
                </a:solidFill>
              </a:rPr>
              <a:t>Niamey, Niger</a:t>
            </a:r>
          </a:p>
        </p:txBody>
      </p:sp>
      <p:sp>
        <p:nvSpPr>
          <p:cNvPr id="3" name="Rectangle 2">
            <a:extLst>
              <a:ext uri="{FF2B5EF4-FFF2-40B4-BE49-F238E27FC236}">
                <a16:creationId xmlns:a16="http://schemas.microsoft.com/office/drawing/2014/main" xmlns="" id="{0FB0D593-E734-458A-AC87-4A12EA658BD7}"/>
              </a:ext>
            </a:extLst>
          </p:cNvPr>
          <p:cNvSpPr/>
          <p:nvPr/>
        </p:nvSpPr>
        <p:spPr>
          <a:xfrm>
            <a:off x="3508131" y="4642229"/>
            <a:ext cx="4572000" cy="1477328"/>
          </a:xfrm>
          <a:prstGeom prst="rect">
            <a:avLst/>
          </a:prstGeom>
        </p:spPr>
        <p:txBody>
          <a:bodyPr>
            <a:spAutoFit/>
          </a:bodyPr>
          <a:lstStyle/>
          <a:p>
            <a:r>
              <a:rPr lang="en-US" dirty="0"/>
              <a:t>Bakary DOSSO</a:t>
            </a:r>
            <a:br>
              <a:rPr lang="en-US" dirty="0"/>
            </a:br>
            <a:r>
              <a:rPr lang="en-US" dirty="0"/>
              <a:t>Chief Demographic Dynamics for Development Center</a:t>
            </a:r>
            <a:br>
              <a:rPr lang="en-US" dirty="0"/>
            </a:br>
            <a:r>
              <a:rPr lang="en-US" dirty="0"/>
              <a:t>ECA/SRO-WA</a:t>
            </a:r>
            <a:br>
              <a:rPr lang="en-US" dirty="0"/>
            </a:br>
            <a:r>
              <a:rPr lang="fr-FR" dirty="0" err="1"/>
              <a:t>Niamey,Niger</a:t>
            </a:r>
            <a:endParaRPr lang="en-US" dirty="0"/>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xmlns="" id="{AFE1C9F6-FF84-473D-B7CB-0F6E0C7F41D9}"/>
              </a:ext>
            </a:extLst>
          </p:cNvPr>
          <p:cNvSpPr/>
          <p:nvPr/>
        </p:nvSpPr>
        <p:spPr>
          <a:xfrm>
            <a:off x="399924" y="108145"/>
            <a:ext cx="8344152"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2400" b="1" dirty="0">
                <a:latin typeface="Lato(headings)"/>
              </a:rPr>
              <a:t>Projections of DD for ECOWAS by TFR scenarios</a:t>
            </a:r>
          </a:p>
        </p:txBody>
      </p:sp>
      <p:graphicFrame>
        <p:nvGraphicFramePr>
          <p:cNvPr id="4" name="Chart 3">
            <a:extLst>
              <a:ext uri="{FF2B5EF4-FFF2-40B4-BE49-F238E27FC236}">
                <a16:creationId xmlns:a16="http://schemas.microsoft.com/office/drawing/2014/main" xmlns="" id="{63A5B6E8-280D-4F7C-B22A-DDFB63273928}"/>
              </a:ext>
            </a:extLst>
          </p:cNvPr>
          <p:cNvGraphicFramePr>
            <a:graphicFrameLocks/>
          </p:cNvGraphicFramePr>
          <p:nvPr>
            <p:extLst>
              <p:ext uri="{D42A27DB-BD31-4B8C-83A1-F6EECF244321}">
                <p14:modId xmlns:p14="http://schemas.microsoft.com/office/powerpoint/2010/main" val="2692910144"/>
              </p:ext>
            </p:extLst>
          </p:nvPr>
        </p:nvGraphicFramePr>
        <p:xfrm>
          <a:off x="360166" y="845242"/>
          <a:ext cx="8383910" cy="5240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DE711D8A-74E2-4576-8A12-DA9A9C3C10B6}"/>
              </a:ext>
            </a:extLst>
          </p:cNvPr>
          <p:cNvSpPr txBox="1"/>
          <p:nvPr/>
        </p:nvSpPr>
        <p:spPr>
          <a:xfrm>
            <a:off x="4121427" y="6237525"/>
            <a:ext cx="3154016" cy="338554"/>
          </a:xfrm>
          <a:prstGeom prst="rect">
            <a:avLst/>
          </a:prstGeom>
          <a:noFill/>
        </p:spPr>
        <p:txBody>
          <a:bodyPr wrap="square" rtlCol="0">
            <a:spAutoFit/>
          </a:bodyPr>
          <a:lstStyle/>
          <a:p>
            <a:r>
              <a:rPr lang="fr-FR" sz="1600" i="1" dirty="0"/>
              <a:t>Source: CREG &amp; ECA, 2020</a:t>
            </a:r>
            <a:endParaRPr lang="en-US" sz="1600" i="1" dirty="0"/>
          </a:p>
        </p:txBody>
      </p:sp>
    </p:spTree>
    <p:extLst>
      <p:ext uri="{BB962C8B-B14F-4D97-AF65-F5344CB8AC3E}">
        <p14:creationId xmlns:p14="http://schemas.microsoft.com/office/powerpoint/2010/main" val="294356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BD01B88-7DF8-4C9E-9E0B-528F160C7F34}"/>
              </a:ext>
            </a:extLst>
          </p:cNvPr>
          <p:cNvSpPr>
            <a:spLocks noGrp="1"/>
          </p:cNvSpPr>
          <p:nvPr>
            <p:ph idx="1"/>
          </p:nvPr>
        </p:nvSpPr>
        <p:spPr>
          <a:xfrm>
            <a:off x="338400" y="755374"/>
            <a:ext cx="8302017" cy="5421589"/>
          </a:xfrm>
        </p:spPr>
        <p:txBody>
          <a:bodyPr>
            <a:normAutofit fontScale="70000" lnSpcReduction="20000"/>
          </a:bodyPr>
          <a:lstStyle/>
          <a:p>
            <a:pPr algn="just"/>
            <a:endParaRPr lang="en-US" dirty="0"/>
          </a:p>
          <a:p>
            <a:pPr algn="just"/>
            <a:r>
              <a:rPr lang="en-US" dirty="0"/>
              <a:t>Economic variables are age dependents. Economic lifecycle deficit (LCD) is an excellent indicator of the social demand. ECOWAS generations run lifecycle surpluses between ages 31 and 62 and the LCD represents 28.6% of the GDP of the region.</a:t>
            </a:r>
          </a:p>
          <a:p>
            <a:pPr algn="just"/>
            <a:endParaRPr lang="en-US" dirty="0"/>
          </a:p>
          <a:p>
            <a:pPr algn="just"/>
            <a:r>
              <a:rPr lang="en-US" dirty="0"/>
              <a:t>The window of opportunity of the DD in West Africa will reach the maximum in 2045. The region should implement structural policies to create decent jobs for youth (economic and structural transformation). Prepare population aging from 2045. </a:t>
            </a:r>
          </a:p>
          <a:p>
            <a:pPr algn="just"/>
            <a:endParaRPr lang="en-US" dirty="0"/>
          </a:p>
          <a:p>
            <a:pPr algn="just"/>
            <a:r>
              <a:rPr lang="en-US" dirty="0"/>
              <a:t>Collection of  demo-economic data in West Africa required major data collection operations (GPHC, EDS, Survey on Household Living Conditions, Population Registers Operation Systems, System of National Accounts, Education, Health, Environment, Migration etc.). </a:t>
            </a:r>
          </a:p>
          <a:p>
            <a:pPr algn="just"/>
            <a:endParaRPr lang="en-US" dirty="0"/>
          </a:p>
          <a:p>
            <a:pPr algn="just"/>
            <a:r>
              <a:rPr lang="en-US" dirty="0"/>
              <a:t>Most of those operations are conducted irregularly. As a result, several important aspects of the DDDs are poorly or not covered by official statistics. </a:t>
            </a:r>
          </a:p>
          <a:p>
            <a:pPr algn="just"/>
            <a:endParaRPr lang="en-US" dirty="0"/>
          </a:p>
          <a:p>
            <a:pPr algn="just"/>
            <a:endParaRPr lang="en-US" dirty="0"/>
          </a:p>
          <a:p>
            <a:endParaRPr lang="en-US" dirty="0">
              <a:highlight>
                <a:srgbClr val="FFFF00"/>
              </a:highlight>
            </a:endParaRPr>
          </a:p>
          <a:p>
            <a:endParaRPr lang="en-US" dirty="0"/>
          </a:p>
        </p:txBody>
      </p:sp>
      <p:sp>
        <p:nvSpPr>
          <p:cNvPr id="3" name="Rectângulo arredondado 8">
            <a:extLst>
              <a:ext uri="{FF2B5EF4-FFF2-40B4-BE49-F238E27FC236}">
                <a16:creationId xmlns:a16="http://schemas.microsoft.com/office/drawing/2014/main" xmlns="" id="{525A287E-32A2-4DCB-8CF8-E5E54DFC5C6E}"/>
              </a:ext>
            </a:extLst>
          </p:cNvPr>
          <p:cNvSpPr/>
          <p:nvPr/>
        </p:nvSpPr>
        <p:spPr>
          <a:xfrm>
            <a:off x="189717" y="240358"/>
            <a:ext cx="8344152"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2400" b="1" dirty="0">
                <a:latin typeface="Lato(headings)"/>
              </a:rPr>
              <a:t>Key messages</a:t>
            </a:r>
          </a:p>
        </p:txBody>
      </p:sp>
    </p:spTree>
    <p:extLst>
      <p:ext uri="{BB962C8B-B14F-4D97-AF65-F5344CB8AC3E}">
        <p14:creationId xmlns:p14="http://schemas.microsoft.com/office/powerpoint/2010/main" val="401377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8A72DB3-86C9-4D67-B8FC-29ADE2D20E4C}"/>
              </a:ext>
            </a:extLst>
          </p:cNvPr>
          <p:cNvSpPr>
            <a:spLocks noGrp="1"/>
          </p:cNvSpPr>
          <p:nvPr>
            <p:ph idx="1"/>
          </p:nvPr>
        </p:nvSpPr>
        <p:spPr>
          <a:xfrm>
            <a:off x="338400" y="1151793"/>
            <a:ext cx="8467200" cy="5178670"/>
          </a:xfrm>
        </p:spPr>
        <p:txBody>
          <a:bodyPr>
            <a:normAutofit lnSpcReduction="10000"/>
          </a:bodyPr>
          <a:lstStyle/>
          <a:p>
            <a:r>
              <a:rPr lang="en-US" sz="2400" dirty="0"/>
              <a:t>Policy dialogue with the ECOWAS Commission to ensure that the Vision 2050 is informed by the findings of available knowledge on population dynamics</a:t>
            </a:r>
          </a:p>
          <a:p>
            <a:endParaRPr lang="en-US" sz="2400" dirty="0"/>
          </a:p>
          <a:p>
            <a:r>
              <a:rPr lang="en-US" sz="2400" dirty="0"/>
              <a:t>Advocate for the establishment of a DD monitoring </a:t>
            </a:r>
            <a:r>
              <a:rPr lang="en-US" sz="2400" dirty="0" err="1"/>
              <a:t>programme</a:t>
            </a:r>
            <a:r>
              <a:rPr lang="en-US" sz="2400" dirty="0"/>
              <a:t> by the ECOWAS Commission </a:t>
            </a:r>
          </a:p>
          <a:p>
            <a:endParaRPr lang="en-US" sz="2400" dirty="0"/>
          </a:p>
          <a:p>
            <a:r>
              <a:rPr lang="en-US" sz="2400" dirty="0"/>
              <a:t>Advocate for the use of NTA indicators in the  ECOWAS regional Convergence Report as indicator of social integration in West Africa (Life cycle deficit, Economic Support Ratio, </a:t>
            </a:r>
            <a:r>
              <a:rPr lang="en-US" sz="2400" dirty="0" err="1"/>
              <a:t>etc</a:t>
            </a:r>
            <a:r>
              <a:rPr lang="en-US" sz="2400" dirty="0"/>
              <a:t>)</a:t>
            </a:r>
            <a:endParaRPr lang="en-US" sz="1800" dirty="0"/>
          </a:p>
          <a:p>
            <a:endParaRPr lang="en-US" sz="2400" dirty="0"/>
          </a:p>
          <a:p>
            <a:r>
              <a:rPr lang="en-US" sz="2400" dirty="0"/>
              <a:t>Build capacity of national statistical offices and advocate for regular production of the data ecosystem needed for the production of national and regional NTA profiles</a:t>
            </a:r>
          </a:p>
          <a:p>
            <a:endParaRPr lang="en-US" sz="2400" dirty="0"/>
          </a:p>
          <a:p>
            <a:endParaRPr lang="en-US" sz="2400" dirty="0"/>
          </a:p>
        </p:txBody>
      </p:sp>
      <p:sp>
        <p:nvSpPr>
          <p:cNvPr id="4" name="Rectângulo arredondado 8">
            <a:extLst>
              <a:ext uri="{FF2B5EF4-FFF2-40B4-BE49-F238E27FC236}">
                <a16:creationId xmlns:a16="http://schemas.microsoft.com/office/drawing/2014/main" xmlns="" id="{C864F91F-F117-45EF-8ED9-8C1B3DE80359}"/>
              </a:ext>
            </a:extLst>
          </p:cNvPr>
          <p:cNvSpPr/>
          <p:nvPr/>
        </p:nvSpPr>
        <p:spPr>
          <a:xfrm>
            <a:off x="140699" y="177295"/>
            <a:ext cx="8344152"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2400" b="1" dirty="0">
                <a:latin typeface="Lato(headings)"/>
              </a:rPr>
              <a:t>Policy recommandations</a:t>
            </a:r>
          </a:p>
        </p:txBody>
      </p:sp>
    </p:spTree>
    <p:extLst>
      <p:ext uri="{BB962C8B-B14F-4D97-AF65-F5344CB8AC3E}">
        <p14:creationId xmlns:p14="http://schemas.microsoft.com/office/powerpoint/2010/main" val="367531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576E76DD-03E3-9B40-BB4C-70018833582E}"/>
              </a:ext>
            </a:extLst>
          </p:cNvPr>
          <p:cNvSpPr>
            <a:spLocks/>
          </p:cNvSpPr>
          <p:nvPr/>
        </p:nvSpPr>
        <p:spPr bwMode="auto">
          <a:xfrm>
            <a:off x="2360612" y="3082636"/>
            <a:ext cx="4422775" cy="69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anose="020F0502020204030203" pitchFamily="34" charset="77"/>
                <a:sym typeface="Lato" panose="020F0502020204030203" pitchFamily="34" charset="77"/>
              </a:rPr>
              <a:t>THANK YOU!</a:t>
            </a:r>
          </a:p>
        </p:txBody>
      </p:sp>
    </p:spTree>
    <p:extLst>
      <p:ext uri="{BB962C8B-B14F-4D97-AF65-F5344CB8AC3E}">
        <p14:creationId xmlns:p14="http://schemas.microsoft.com/office/powerpoint/2010/main" val="4246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582022E-D359-4202-A19A-AC84E67A40F9}"/>
              </a:ext>
            </a:extLst>
          </p:cNvPr>
          <p:cNvPicPr>
            <a:picLocks noGrp="1" noChangeAspect="1"/>
          </p:cNvPicPr>
          <p:nvPr>
            <p:ph idx="1"/>
          </p:nvPr>
        </p:nvPicPr>
        <p:blipFill>
          <a:blip r:embed="rId3"/>
          <a:stretch>
            <a:fillRect/>
          </a:stretch>
        </p:blipFill>
        <p:spPr>
          <a:xfrm>
            <a:off x="483477" y="1103586"/>
            <a:ext cx="8029902" cy="5223642"/>
          </a:xfrm>
          <a:prstGeom prst="rect">
            <a:avLst/>
          </a:prstGeom>
        </p:spPr>
      </p:pic>
      <p:sp>
        <p:nvSpPr>
          <p:cNvPr id="4" name="Rectângulo arredondado 8">
            <a:extLst>
              <a:ext uri="{FF2B5EF4-FFF2-40B4-BE49-F238E27FC236}">
                <a16:creationId xmlns:a16="http://schemas.microsoft.com/office/drawing/2014/main" xmlns="" id="{443265F4-C211-0040-94B5-C85919DD8C06}"/>
              </a:ext>
            </a:extLst>
          </p:cNvPr>
          <p:cNvSpPr/>
          <p:nvPr/>
        </p:nvSpPr>
        <p:spPr>
          <a:xfrm>
            <a:off x="71428" y="167752"/>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fr-FR" sz="3200" b="1" dirty="0">
                <a:solidFill>
                  <a:schemeClr val="bg1"/>
                </a:solidFill>
                <a:latin typeface="Arial Narrow" panose="020B0606020202030204" pitchFamily="34" charset="0"/>
              </a:rPr>
              <a:t>ECOWAS</a:t>
            </a:r>
            <a:endParaRPr lang="fr-FR"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767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me 5">
            <a:extLst>
              <a:ext uri="{FF2B5EF4-FFF2-40B4-BE49-F238E27FC236}">
                <a16:creationId xmlns:a16="http://schemas.microsoft.com/office/drawing/2014/main" xmlns="" id="{749737FF-86AA-4358-AF10-FDEAF76280C3}"/>
              </a:ext>
            </a:extLst>
          </p:cNvPr>
          <p:cNvGraphicFramePr/>
          <p:nvPr>
            <p:extLst>
              <p:ext uri="{D42A27DB-BD31-4B8C-83A1-F6EECF244321}">
                <p14:modId xmlns:p14="http://schemas.microsoft.com/office/powerpoint/2010/main" val="426833205"/>
              </p:ext>
            </p:extLst>
          </p:nvPr>
        </p:nvGraphicFramePr>
        <p:xfrm>
          <a:off x="0" y="335995"/>
          <a:ext cx="9292181" cy="6191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Rectangle 34">
            <a:extLst>
              <a:ext uri="{FF2B5EF4-FFF2-40B4-BE49-F238E27FC236}">
                <a16:creationId xmlns:a16="http://schemas.microsoft.com/office/drawing/2014/main" xmlns="" id="{6985380C-339F-4660-AEE4-0ED8DFEF49D3}"/>
              </a:ext>
            </a:extLst>
          </p:cNvPr>
          <p:cNvSpPr/>
          <p:nvPr/>
        </p:nvSpPr>
        <p:spPr>
          <a:xfrm>
            <a:off x="3253920" y="3841624"/>
            <a:ext cx="3264860" cy="113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effectLst>
                  <a:outerShdw blurRad="38100" dist="38100" dir="2700000" algn="tl">
                    <a:srgbClr val="000000">
                      <a:alpha val="43137"/>
                    </a:srgbClr>
                  </a:outerShdw>
                </a:effectLst>
              </a:rPr>
              <a:t>Low Level of </a:t>
            </a:r>
            <a:r>
              <a:rPr lang="en-US" sz="2000" dirty="0">
                <a:solidFill>
                  <a:schemeClr val="accent1"/>
                </a:solidFill>
                <a:effectLst>
                  <a:outerShdw blurRad="38100" dist="38100" dir="2700000" algn="tl">
                    <a:srgbClr val="000000">
                      <a:alpha val="43137"/>
                    </a:srgbClr>
                  </a:outerShdw>
                </a:effectLst>
              </a:rPr>
              <a:t>skills</a:t>
            </a:r>
            <a:r>
              <a:rPr lang="en-US" sz="2000" b="1" dirty="0">
                <a:solidFill>
                  <a:schemeClr val="accent1"/>
                </a:solidFill>
                <a:effectLst>
                  <a:outerShdw blurRad="38100" dist="38100" dir="2700000" algn="tl">
                    <a:srgbClr val="000000">
                      <a:alpha val="43137"/>
                    </a:srgbClr>
                  </a:outerShdw>
                </a:effectLst>
              </a:rPr>
              <a:t> and insufficient human resources of sufficient quality</a:t>
            </a:r>
            <a:endParaRPr lang="fr-FR" sz="20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29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xmlns="" id="{337A2D1B-3132-4CC4-983C-EB42A273CB1D}"/>
              </a:ext>
            </a:extLst>
          </p:cNvPr>
          <p:cNvPicPr>
            <a:picLocks noGrp="1" noChangeAspect="1"/>
          </p:cNvPicPr>
          <p:nvPr>
            <p:ph idx="1"/>
          </p:nvPr>
        </p:nvPicPr>
        <p:blipFill>
          <a:blip r:embed="rId3"/>
          <a:stretch>
            <a:fillRect/>
          </a:stretch>
        </p:blipFill>
        <p:spPr>
          <a:xfrm>
            <a:off x="83416" y="1008994"/>
            <a:ext cx="5224307" cy="5244662"/>
          </a:xfrm>
          <a:prstGeom prst="rect">
            <a:avLst/>
          </a:prstGeom>
        </p:spPr>
      </p:pic>
      <p:sp>
        <p:nvSpPr>
          <p:cNvPr id="4" name="Rectângulo arredondado 8">
            <a:extLst>
              <a:ext uri="{FF2B5EF4-FFF2-40B4-BE49-F238E27FC236}">
                <a16:creationId xmlns:a16="http://schemas.microsoft.com/office/drawing/2014/main" xmlns="" id="{443265F4-C211-0040-94B5-C85919DD8C06}"/>
              </a:ext>
            </a:extLst>
          </p:cNvPr>
          <p:cNvSpPr/>
          <p:nvPr/>
        </p:nvSpPr>
        <p:spPr>
          <a:xfrm>
            <a:off x="-56839" y="112807"/>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fr-FR" sz="3200" b="1" dirty="0">
                <a:solidFill>
                  <a:schemeClr val="bg1"/>
                </a:solidFill>
                <a:latin typeface="Arial Narrow" panose="020B0606020202030204" pitchFamily="34" charset="0"/>
              </a:rPr>
              <a:t>ECOWAS Vision 2020 and Human Capital</a:t>
            </a:r>
            <a:endParaRPr lang="fr-FR" sz="32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xmlns="" id="{C2315B48-085A-4C3A-A898-2BD25556F1A7}"/>
              </a:ext>
            </a:extLst>
          </p:cNvPr>
          <p:cNvSpPr/>
          <p:nvPr/>
        </p:nvSpPr>
        <p:spPr>
          <a:xfrm>
            <a:off x="5197366" y="1571817"/>
            <a:ext cx="3746938" cy="3785652"/>
          </a:xfrm>
          <a:prstGeom prst="rect">
            <a:avLst/>
          </a:prstGeom>
        </p:spPr>
        <p:txBody>
          <a:bodyPr wrap="square">
            <a:spAutoFit/>
          </a:bodyPr>
          <a:lstStyle/>
          <a:p>
            <a:pPr algn="ctr"/>
            <a:r>
              <a:rPr lang="en-US" sz="2000" dirty="0"/>
              <a:t>We envision by 2020 - An inclusive society achieved through </a:t>
            </a:r>
            <a:r>
              <a:rPr lang="en-US" sz="2000" b="1" dirty="0"/>
              <a:t>human capital development and empowerment,</a:t>
            </a:r>
            <a:r>
              <a:rPr lang="en-US" sz="2000" dirty="0"/>
              <a:t> and offering a peaceful and healthy environment where </a:t>
            </a:r>
            <a:r>
              <a:rPr lang="en-US" sz="2000" b="1" dirty="0"/>
              <a:t>women, children and youth thrive and have equitable access to resources and opportunities – social cohesion that assures these hitherto vulnerable groups their rightful place in society</a:t>
            </a:r>
          </a:p>
        </p:txBody>
      </p:sp>
    </p:spTree>
    <p:extLst>
      <p:ext uri="{BB962C8B-B14F-4D97-AF65-F5344CB8AC3E}">
        <p14:creationId xmlns:p14="http://schemas.microsoft.com/office/powerpoint/2010/main" val="301276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408247A-C193-452D-B94C-DD1A737354B5}"/>
              </a:ext>
            </a:extLst>
          </p:cNvPr>
          <p:cNvSpPr>
            <a:spLocks noGrp="1"/>
          </p:cNvSpPr>
          <p:nvPr>
            <p:ph idx="1"/>
          </p:nvPr>
        </p:nvSpPr>
        <p:spPr>
          <a:xfrm>
            <a:off x="338400" y="1313793"/>
            <a:ext cx="8467200" cy="4863170"/>
          </a:xfrm>
        </p:spPr>
        <p:txBody>
          <a:bodyPr>
            <a:normAutofit/>
          </a:bodyPr>
          <a:lstStyle/>
          <a:p>
            <a:r>
              <a:rPr lang="en-US" dirty="0"/>
              <a:t>Demographic dividend defined as Economic growth potential that can be realized when the increase in the working age population is transformed into human capital which participates in the production.</a:t>
            </a:r>
          </a:p>
          <a:p>
            <a:endParaRPr lang="en-US" dirty="0"/>
          </a:p>
          <a:p>
            <a:r>
              <a:rPr lang="en-US" dirty="0"/>
              <a:t>The contribution of human capital to growth is the combined effect of investment in education and health, a youth employment policy and good governance</a:t>
            </a:r>
          </a:p>
          <a:p>
            <a:endParaRPr lang="en-US" dirty="0"/>
          </a:p>
          <a:p>
            <a:r>
              <a:rPr lang="en-US" dirty="0"/>
              <a:t>Progress towards the SDGs and Agenda 2063 is correlated with demographic dynamics</a:t>
            </a:r>
          </a:p>
        </p:txBody>
      </p:sp>
      <p:pic>
        <p:nvPicPr>
          <p:cNvPr id="3" name="Picture 2">
            <a:extLst>
              <a:ext uri="{FF2B5EF4-FFF2-40B4-BE49-F238E27FC236}">
                <a16:creationId xmlns:a16="http://schemas.microsoft.com/office/drawing/2014/main" xmlns="" id="{41777383-F0B8-427C-A375-920282EB6AD0}"/>
              </a:ext>
            </a:extLst>
          </p:cNvPr>
          <p:cNvPicPr>
            <a:picLocks noChangeAspect="1"/>
          </p:cNvPicPr>
          <p:nvPr/>
        </p:nvPicPr>
        <p:blipFill>
          <a:blip r:embed="rId2"/>
          <a:stretch>
            <a:fillRect/>
          </a:stretch>
        </p:blipFill>
        <p:spPr>
          <a:xfrm>
            <a:off x="0" y="98338"/>
            <a:ext cx="8998476" cy="859611"/>
          </a:xfrm>
          <a:prstGeom prst="rect">
            <a:avLst/>
          </a:prstGeom>
        </p:spPr>
      </p:pic>
    </p:spTree>
    <p:extLst>
      <p:ext uri="{BB962C8B-B14F-4D97-AF65-F5344CB8AC3E}">
        <p14:creationId xmlns:p14="http://schemas.microsoft.com/office/powerpoint/2010/main" val="26651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408247A-C193-452D-B94C-DD1A737354B5}"/>
              </a:ext>
            </a:extLst>
          </p:cNvPr>
          <p:cNvSpPr>
            <a:spLocks noGrp="1"/>
          </p:cNvSpPr>
          <p:nvPr>
            <p:ph idx="1"/>
          </p:nvPr>
        </p:nvSpPr>
        <p:spPr>
          <a:xfrm>
            <a:off x="338400" y="1313792"/>
            <a:ext cx="8467200" cy="4992415"/>
          </a:xfrm>
        </p:spPr>
        <p:txBody>
          <a:bodyPr>
            <a:normAutofit/>
          </a:bodyPr>
          <a:lstStyle/>
          <a:p>
            <a:r>
              <a:rPr lang="en-US" dirty="0"/>
              <a:t>National demographic dividend observatories implemented with the financial and technical support of SWEDD, UNFPA and CREG. </a:t>
            </a:r>
          </a:p>
          <a:p>
            <a:endParaRPr lang="en-US" dirty="0"/>
          </a:p>
          <a:p>
            <a:r>
              <a:rPr lang="en-US" dirty="0"/>
              <a:t>A national Budgeting framework sensitive to Demographic Dividend rolled out in Mali with the support of the ECA and CREG</a:t>
            </a:r>
          </a:p>
          <a:p>
            <a:endParaRPr lang="en-US" dirty="0"/>
          </a:p>
          <a:p>
            <a:pPr lvl="0"/>
            <a:r>
              <a:rPr lang="en-US" dirty="0"/>
              <a:t>Advocacy for demo-economic data collection, analysis and dissemination with the support of ECA</a:t>
            </a:r>
          </a:p>
        </p:txBody>
      </p:sp>
      <p:sp>
        <p:nvSpPr>
          <p:cNvPr id="4" name="Rectângulo arredondado 8">
            <a:extLst>
              <a:ext uri="{FF2B5EF4-FFF2-40B4-BE49-F238E27FC236}">
                <a16:creationId xmlns:a16="http://schemas.microsoft.com/office/drawing/2014/main" xmlns="" id="{34C3C637-E9EC-45B7-B721-DF3DEF9213E9}"/>
              </a:ext>
            </a:extLst>
          </p:cNvPr>
          <p:cNvSpPr/>
          <p:nvPr/>
        </p:nvSpPr>
        <p:spPr>
          <a:xfrm>
            <a:off x="71428" y="96056"/>
            <a:ext cx="9001143" cy="115776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US" sz="2800" b="1" dirty="0">
                <a:solidFill>
                  <a:schemeClr val="bg1"/>
                </a:solidFill>
                <a:latin typeface="Arial Narrow" panose="020B0606020202030204" pitchFamily="34" charset="0"/>
              </a:rPr>
              <a:t>Ongoing Regional initiatives and the upcoming ECOWAS Vision 2050</a:t>
            </a:r>
            <a:endParaRPr lang="fr-FR"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1908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xmlns="" id="{34C3C637-E9EC-45B7-B721-DF3DEF9213E9}"/>
              </a:ext>
            </a:extLst>
          </p:cNvPr>
          <p:cNvSpPr/>
          <p:nvPr/>
        </p:nvSpPr>
        <p:spPr>
          <a:xfrm>
            <a:off x="71428" y="334419"/>
            <a:ext cx="9001143"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US" sz="2800" b="1" dirty="0">
                <a:solidFill>
                  <a:schemeClr val="bg1"/>
                </a:solidFill>
                <a:latin typeface="Arial Narrow" panose="020B0606020202030204" pitchFamily="34" charset="0"/>
              </a:rPr>
              <a:t>Data Framework for population dynamics for development </a:t>
            </a:r>
            <a:endParaRPr lang="fr-FR" sz="2800" b="1" dirty="0">
              <a:solidFill>
                <a:schemeClr val="bg1"/>
              </a:solidFill>
              <a:latin typeface="Century Gothic" panose="020B0502020202020204" pitchFamily="34" charset="0"/>
            </a:endParaRPr>
          </a:p>
        </p:txBody>
      </p:sp>
      <p:pic>
        <p:nvPicPr>
          <p:cNvPr id="5" name="Content Placeholder 4">
            <a:extLst>
              <a:ext uri="{FF2B5EF4-FFF2-40B4-BE49-F238E27FC236}">
                <a16:creationId xmlns:a16="http://schemas.microsoft.com/office/drawing/2014/main" xmlns="" id="{C0A0C69B-0CBE-4103-8591-B9CDF8D7103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193" y="1337095"/>
            <a:ext cx="7262648" cy="4945809"/>
          </a:xfrm>
          <a:prstGeom prst="rect">
            <a:avLst/>
          </a:prstGeom>
          <a:noFill/>
          <a:ln>
            <a:noFill/>
          </a:ln>
        </p:spPr>
      </p:pic>
    </p:spTree>
    <p:extLst>
      <p:ext uri="{BB962C8B-B14F-4D97-AF65-F5344CB8AC3E}">
        <p14:creationId xmlns:p14="http://schemas.microsoft.com/office/powerpoint/2010/main" val="56343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xmlns="" id="{3F74ADDB-948A-41FC-945F-57ECE32C5288}"/>
              </a:ext>
            </a:extLst>
          </p:cNvPr>
          <p:cNvSpPr/>
          <p:nvPr/>
        </p:nvSpPr>
        <p:spPr>
          <a:xfrm>
            <a:off x="399924" y="370817"/>
            <a:ext cx="8344152"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2800" b="1" dirty="0">
                <a:latin typeface="Lato(headings)"/>
              </a:rPr>
              <a:t>Regional  ECOWAS Profile</a:t>
            </a:r>
          </a:p>
        </p:txBody>
      </p:sp>
      <p:graphicFrame>
        <p:nvGraphicFramePr>
          <p:cNvPr id="8" name="Chart 7">
            <a:extLst>
              <a:ext uri="{FF2B5EF4-FFF2-40B4-BE49-F238E27FC236}">
                <a16:creationId xmlns:a16="http://schemas.microsoft.com/office/drawing/2014/main" xmlns="" id="{E7C437CD-B706-45CB-8BAA-702B70B05549}"/>
              </a:ext>
            </a:extLst>
          </p:cNvPr>
          <p:cNvGraphicFramePr>
            <a:graphicFrameLocks/>
          </p:cNvGraphicFramePr>
          <p:nvPr>
            <p:extLst>
              <p:ext uri="{D42A27DB-BD31-4B8C-83A1-F6EECF244321}">
                <p14:modId xmlns:p14="http://schemas.microsoft.com/office/powerpoint/2010/main" val="2598662568"/>
              </p:ext>
            </p:extLst>
          </p:nvPr>
        </p:nvGraphicFramePr>
        <p:xfrm>
          <a:off x="66262" y="1370319"/>
          <a:ext cx="3859280" cy="3040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BCF0D525-1CE3-4352-B1C1-A3500EC62058}"/>
              </a:ext>
            </a:extLst>
          </p:cNvPr>
          <p:cNvGraphicFramePr>
            <a:graphicFrameLocks/>
          </p:cNvGraphicFramePr>
          <p:nvPr>
            <p:extLst>
              <p:ext uri="{D42A27DB-BD31-4B8C-83A1-F6EECF244321}">
                <p14:modId xmlns:p14="http://schemas.microsoft.com/office/powerpoint/2010/main" val="157844872"/>
              </p:ext>
            </p:extLst>
          </p:nvPr>
        </p:nvGraphicFramePr>
        <p:xfrm>
          <a:off x="3965297" y="1370320"/>
          <a:ext cx="5125693" cy="30407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xmlns="" id="{9A8F0AFC-76BD-4F4C-A5BF-738F434D083B}"/>
              </a:ext>
            </a:extLst>
          </p:cNvPr>
          <p:cNvGraphicFramePr>
            <a:graphicFrameLocks noGrp="1"/>
          </p:cNvGraphicFramePr>
          <p:nvPr>
            <p:extLst>
              <p:ext uri="{D42A27DB-BD31-4B8C-83A1-F6EECF244321}">
                <p14:modId xmlns:p14="http://schemas.microsoft.com/office/powerpoint/2010/main" val="2987996341"/>
              </p:ext>
            </p:extLst>
          </p:nvPr>
        </p:nvGraphicFramePr>
        <p:xfrm>
          <a:off x="755375" y="4552783"/>
          <a:ext cx="7818781" cy="1419225"/>
        </p:xfrm>
        <a:graphic>
          <a:graphicData uri="http://schemas.openxmlformats.org/drawingml/2006/table">
            <a:tbl>
              <a:tblPr>
                <a:tableStyleId>{5C22544A-7EE6-4342-B048-85BDC9FD1C3A}</a:tableStyleId>
              </a:tblPr>
              <a:tblGrid>
                <a:gridCol w="3039767">
                  <a:extLst>
                    <a:ext uri="{9D8B030D-6E8A-4147-A177-3AD203B41FA5}">
                      <a16:colId xmlns:a16="http://schemas.microsoft.com/office/drawing/2014/main" xmlns="" val="2606127486"/>
                    </a:ext>
                  </a:extLst>
                </a:gridCol>
                <a:gridCol w="2068295">
                  <a:extLst>
                    <a:ext uri="{9D8B030D-6E8A-4147-A177-3AD203B41FA5}">
                      <a16:colId xmlns:a16="http://schemas.microsoft.com/office/drawing/2014/main" xmlns="" val="3240492169"/>
                    </a:ext>
                  </a:extLst>
                </a:gridCol>
                <a:gridCol w="1199972">
                  <a:extLst>
                    <a:ext uri="{9D8B030D-6E8A-4147-A177-3AD203B41FA5}">
                      <a16:colId xmlns:a16="http://schemas.microsoft.com/office/drawing/2014/main" xmlns="" val="3219037574"/>
                    </a:ext>
                  </a:extLst>
                </a:gridCol>
                <a:gridCol w="257235">
                  <a:extLst>
                    <a:ext uri="{9D8B030D-6E8A-4147-A177-3AD203B41FA5}">
                      <a16:colId xmlns:a16="http://schemas.microsoft.com/office/drawing/2014/main" xmlns="" val="1735372992"/>
                    </a:ext>
                  </a:extLst>
                </a:gridCol>
                <a:gridCol w="1253512">
                  <a:extLst>
                    <a:ext uri="{9D8B030D-6E8A-4147-A177-3AD203B41FA5}">
                      <a16:colId xmlns:a16="http://schemas.microsoft.com/office/drawing/2014/main" xmlns="" val="3258124841"/>
                    </a:ext>
                  </a:extLst>
                </a:gridCol>
              </a:tblGrid>
              <a:tr h="200025">
                <a:tc gridSpan="5">
                  <a:txBody>
                    <a:bodyPr/>
                    <a:lstStyle/>
                    <a:p>
                      <a:pPr algn="ctr" fontAlgn="b"/>
                      <a:r>
                        <a:rPr lang="en-US" sz="1800" b="1" u="none" strike="noStrike" dirty="0">
                          <a:effectLst/>
                          <a:latin typeface="Sylfaen" panose="010A0502050306030303" pitchFamily="18" charset="0"/>
                        </a:rPr>
                        <a:t>Summary (Amount in Billion USD)</a:t>
                      </a:r>
                      <a:endParaRPr lang="en-US" sz="1800" b="1"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31948975"/>
                  </a:ext>
                </a:extLst>
              </a:tr>
              <a:tr h="190500">
                <a:tc rowSpan="2">
                  <a:txBody>
                    <a:bodyPr/>
                    <a:lstStyle/>
                    <a:p>
                      <a:pPr algn="ctr" fontAlgn="ctr"/>
                      <a:r>
                        <a:rPr lang="en-US" sz="1800" u="none" strike="noStrike" dirty="0">
                          <a:effectLst/>
                          <a:latin typeface="Sylfaen" panose="010A0502050306030303" pitchFamily="18" charset="0"/>
                        </a:rPr>
                        <a:t>Life Cycle Deficit (LCD)</a:t>
                      </a:r>
                      <a:endParaRPr lang="en-US" sz="1800" b="0" i="0" u="none" strike="noStrike" dirty="0">
                        <a:solidFill>
                          <a:srgbClr val="000000"/>
                        </a:solidFill>
                        <a:effectLst/>
                        <a:latin typeface="Sylfaen" panose="010A050205030603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Sylfaen" panose="010A0502050306030303" pitchFamily="18" charset="0"/>
                        </a:rPr>
                        <a:t>Youth (0- 30 years) </a:t>
                      </a:r>
                      <a:endParaRPr lang="en-US" sz="1800" b="0"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en-US" sz="1800" u="none" strike="noStrike">
                          <a:effectLst/>
                          <a:latin typeface="Sylfaen" panose="010A0502050306030303" pitchFamily="18" charset="0"/>
                        </a:rPr>
                        <a:t>566.464</a:t>
                      </a:r>
                      <a:endParaRPr lang="en-US" sz="1800" b="0" i="0" u="none" strike="noStrike">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sz="1800" b="0" i="0" u="none" strike="noStrike">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latin typeface="Sylfaen" panose="010A0502050306030303" pitchFamily="18" charset="0"/>
                        </a:rPr>
                        <a:t>96.5%</a:t>
                      </a:r>
                      <a:endParaRPr lang="en-US" sz="1800" b="0" i="0" u="none" strike="noStrike">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5180308"/>
                  </a:ext>
                </a:extLst>
              </a:tr>
              <a:tr h="200025">
                <a:tc vMerge="1">
                  <a:txBody>
                    <a:bodyPr/>
                    <a:lstStyle/>
                    <a:p>
                      <a:endParaRPr lang="en-US"/>
                    </a:p>
                  </a:txBody>
                  <a:tcPr/>
                </a:tc>
                <a:tc>
                  <a:txBody>
                    <a:bodyPr/>
                    <a:lstStyle/>
                    <a:p>
                      <a:pPr algn="l" fontAlgn="b"/>
                      <a:r>
                        <a:rPr lang="en-US" sz="1800" u="none" strike="noStrike" dirty="0">
                          <a:effectLst/>
                          <a:latin typeface="Sylfaen" panose="010A0502050306030303" pitchFamily="18" charset="0"/>
                        </a:rPr>
                        <a:t>Old (63 years and +)</a:t>
                      </a:r>
                      <a:endParaRPr lang="en-US" sz="1800" b="0"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en-US" sz="1800" u="none" strike="noStrike" dirty="0">
                          <a:effectLst/>
                          <a:latin typeface="Sylfaen" panose="010A0502050306030303" pitchFamily="18" charset="0"/>
                        </a:rPr>
                        <a:t>20.745</a:t>
                      </a:r>
                      <a:endParaRPr lang="en-US" sz="1800" b="0"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sz="1800" b="0"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latin typeface="Sylfaen" panose="010A0502050306030303" pitchFamily="18" charset="0"/>
                        </a:rPr>
                        <a:t>3.5%</a:t>
                      </a:r>
                      <a:endParaRPr lang="en-US" sz="1800" b="0" i="0" u="none" strike="noStrike">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3166772"/>
                  </a:ext>
                </a:extLst>
              </a:tr>
              <a:tr h="190500">
                <a:tc gridSpan="2">
                  <a:txBody>
                    <a:bodyPr/>
                    <a:lstStyle/>
                    <a:p>
                      <a:pPr algn="ctr" fontAlgn="b"/>
                      <a:r>
                        <a:rPr lang="en-US" sz="1800" u="none" strike="noStrike">
                          <a:effectLst/>
                          <a:latin typeface="Sylfaen" panose="010A0502050306030303" pitchFamily="18" charset="0"/>
                        </a:rPr>
                        <a:t>Surplus (31 - 62 years)</a:t>
                      </a:r>
                      <a:endParaRPr lang="en-US" sz="1800" b="0" i="0" u="none" strike="noStrike">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800" u="none" strike="noStrike" dirty="0">
                          <a:effectLst/>
                          <a:latin typeface="Sylfaen" panose="010A0502050306030303" pitchFamily="18" charset="0"/>
                        </a:rPr>
                        <a:t>173.731</a:t>
                      </a:r>
                      <a:endParaRPr lang="en-US" sz="1800" b="0" i="0" u="none" strike="noStrike" dirty="0">
                        <a:solidFill>
                          <a:srgbClr val="000000"/>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8213091"/>
                  </a:ext>
                </a:extLst>
              </a:tr>
              <a:tr h="190500">
                <a:tc gridSpan="2">
                  <a:txBody>
                    <a:bodyPr/>
                    <a:lstStyle/>
                    <a:p>
                      <a:pPr algn="l" fontAlgn="b"/>
                      <a:r>
                        <a:rPr lang="en-US" sz="1800" b="1" u="none" strike="noStrike" dirty="0">
                          <a:solidFill>
                            <a:schemeClr val="accent1"/>
                          </a:solidFill>
                          <a:effectLst/>
                          <a:latin typeface="Sylfaen" panose="010A0502050306030303" pitchFamily="18" charset="0"/>
                        </a:rPr>
                        <a:t>Life Cycle Deficit Global (LCD)</a:t>
                      </a:r>
                      <a:endParaRPr lang="en-US" sz="1800" b="1" i="0" u="none" strike="noStrike" dirty="0">
                        <a:solidFill>
                          <a:schemeClr val="accent1"/>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1" i="0" u="none" strike="noStrike" dirty="0">
                        <a:solidFill>
                          <a:srgbClr val="4F81BD"/>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solidFill>
                            <a:schemeClr val="accent1"/>
                          </a:solidFill>
                          <a:effectLst/>
                          <a:latin typeface="Sylfaen" panose="010A0502050306030303" pitchFamily="18" charset="0"/>
                        </a:rPr>
                        <a:t>413.478</a:t>
                      </a:r>
                      <a:endParaRPr lang="en-US" sz="1800" b="1" i="0" u="none" strike="noStrike" dirty="0">
                        <a:solidFill>
                          <a:schemeClr val="accent1"/>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en-US" sz="1800" b="1" u="none" strike="noStrike" dirty="0">
                          <a:solidFill>
                            <a:schemeClr val="accent1"/>
                          </a:solidFill>
                          <a:effectLst/>
                          <a:latin typeface="Sylfaen" panose="010A0502050306030303" pitchFamily="18" charset="0"/>
                        </a:rPr>
                        <a:t>28.6% of GDP</a:t>
                      </a:r>
                      <a:endParaRPr lang="en-US" sz="1800" b="1" i="0" u="none" strike="noStrike" dirty="0">
                        <a:solidFill>
                          <a:schemeClr val="accent1"/>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r>
                        <a:rPr lang="en-US" sz="1800" b="1" u="none" strike="noStrike" dirty="0">
                          <a:solidFill>
                            <a:schemeClr val="accent1"/>
                          </a:solidFill>
                          <a:effectLst/>
                          <a:latin typeface="Sylfaen" panose="010A0502050306030303" pitchFamily="18" charset="0"/>
                        </a:rPr>
                        <a:t>28.6% of GDP</a:t>
                      </a:r>
                      <a:endParaRPr lang="en-US" sz="1800" b="1" i="0" u="none" strike="noStrike" dirty="0">
                        <a:solidFill>
                          <a:schemeClr val="accent1"/>
                        </a:solidFill>
                        <a:effectLst/>
                        <a:latin typeface="Sylfaen" panose="010A050205030603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4124629"/>
                  </a:ext>
                </a:extLst>
              </a:tr>
            </a:tbl>
          </a:graphicData>
        </a:graphic>
      </p:graphicFrame>
      <p:sp>
        <p:nvSpPr>
          <p:cNvPr id="5" name="TextBox 4">
            <a:extLst>
              <a:ext uri="{FF2B5EF4-FFF2-40B4-BE49-F238E27FC236}">
                <a16:creationId xmlns:a16="http://schemas.microsoft.com/office/drawing/2014/main" xmlns="" id="{51C8D62B-BD1D-4918-8E42-CEFC396C5F8C}"/>
              </a:ext>
            </a:extLst>
          </p:cNvPr>
          <p:cNvSpPr txBox="1"/>
          <p:nvPr/>
        </p:nvSpPr>
        <p:spPr>
          <a:xfrm>
            <a:off x="4717773" y="2890703"/>
            <a:ext cx="1152939" cy="261610"/>
          </a:xfrm>
          <a:prstGeom prst="rect">
            <a:avLst/>
          </a:prstGeom>
          <a:noFill/>
        </p:spPr>
        <p:txBody>
          <a:bodyPr wrap="square" rtlCol="0">
            <a:spAutoFit/>
          </a:bodyPr>
          <a:lstStyle/>
          <a:p>
            <a:r>
              <a:rPr lang="fr-FR" sz="1100" dirty="0">
                <a:solidFill>
                  <a:schemeClr val="bg1"/>
                </a:solidFill>
              </a:rPr>
              <a:t>US$ 566.46 </a:t>
            </a:r>
            <a:r>
              <a:rPr lang="fr-FR" sz="1100" dirty="0" err="1">
                <a:solidFill>
                  <a:schemeClr val="bg1"/>
                </a:solidFill>
              </a:rPr>
              <a:t>Bn</a:t>
            </a:r>
            <a:r>
              <a:rPr lang="fr-FR" sz="1100" dirty="0">
                <a:solidFill>
                  <a:schemeClr val="bg1"/>
                </a:solidFill>
              </a:rPr>
              <a:t> </a:t>
            </a:r>
            <a:endParaRPr lang="en-US" sz="1100" dirty="0">
              <a:solidFill>
                <a:schemeClr val="bg1"/>
              </a:solidFill>
            </a:endParaRPr>
          </a:p>
        </p:txBody>
      </p:sp>
      <p:sp>
        <p:nvSpPr>
          <p:cNvPr id="10" name="TextBox 9">
            <a:extLst>
              <a:ext uri="{FF2B5EF4-FFF2-40B4-BE49-F238E27FC236}">
                <a16:creationId xmlns:a16="http://schemas.microsoft.com/office/drawing/2014/main" xmlns="" id="{DD57E012-4948-4AF8-9FAB-4E7BDA3696FE}"/>
              </a:ext>
            </a:extLst>
          </p:cNvPr>
          <p:cNvSpPr txBox="1"/>
          <p:nvPr/>
        </p:nvSpPr>
        <p:spPr>
          <a:xfrm rot="2515474">
            <a:off x="6461883" y="2674729"/>
            <a:ext cx="1052102" cy="230832"/>
          </a:xfrm>
          <a:prstGeom prst="rect">
            <a:avLst/>
          </a:prstGeom>
          <a:noFill/>
        </p:spPr>
        <p:txBody>
          <a:bodyPr wrap="square" rtlCol="0">
            <a:spAutoFit/>
          </a:bodyPr>
          <a:lstStyle/>
          <a:p>
            <a:r>
              <a:rPr lang="fr-FR" sz="900" b="1" dirty="0"/>
              <a:t>US $ 173.731 </a:t>
            </a:r>
            <a:r>
              <a:rPr lang="fr-FR" sz="900" b="1" dirty="0" err="1"/>
              <a:t>Bn</a:t>
            </a:r>
            <a:endParaRPr lang="en-US" sz="900" b="1" dirty="0"/>
          </a:p>
        </p:txBody>
      </p:sp>
      <p:cxnSp>
        <p:nvCxnSpPr>
          <p:cNvPr id="12" name="Straight Arrow Connector 11">
            <a:extLst>
              <a:ext uri="{FF2B5EF4-FFF2-40B4-BE49-F238E27FC236}">
                <a16:creationId xmlns:a16="http://schemas.microsoft.com/office/drawing/2014/main" xmlns="" id="{C5C83793-83EF-441D-A8B7-14683533771C}"/>
              </a:ext>
            </a:extLst>
          </p:cNvPr>
          <p:cNvCxnSpPr>
            <a:cxnSpLocks/>
          </p:cNvCxnSpPr>
          <p:nvPr/>
        </p:nvCxnSpPr>
        <p:spPr>
          <a:xfrm>
            <a:off x="5854871" y="1910438"/>
            <a:ext cx="328714" cy="51162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5B879333-7743-414D-B528-AF597BFBD66D}"/>
              </a:ext>
            </a:extLst>
          </p:cNvPr>
          <p:cNvSpPr txBox="1"/>
          <p:nvPr/>
        </p:nvSpPr>
        <p:spPr>
          <a:xfrm>
            <a:off x="5499652" y="1696278"/>
            <a:ext cx="657429" cy="253916"/>
          </a:xfrm>
          <a:prstGeom prst="rect">
            <a:avLst/>
          </a:prstGeom>
          <a:solidFill>
            <a:schemeClr val="accent1">
              <a:lumMod val="40000"/>
              <a:lumOff val="60000"/>
            </a:schemeClr>
          </a:solidFill>
          <a:ln>
            <a:solidFill>
              <a:schemeClr val="accent1"/>
            </a:solidFill>
          </a:ln>
        </p:spPr>
        <p:txBody>
          <a:bodyPr wrap="square" rtlCol="0">
            <a:spAutoFit/>
          </a:bodyPr>
          <a:lstStyle/>
          <a:p>
            <a:r>
              <a:rPr lang="fr-FR" sz="1000" dirty="0"/>
              <a:t>Age: 31  </a:t>
            </a:r>
            <a:endParaRPr lang="en-US" sz="1000" dirty="0"/>
          </a:p>
        </p:txBody>
      </p:sp>
      <p:cxnSp>
        <p:nvCxnSpPr>
          <p:cNvPr id="16" name="Straight Arrow Connector 15">
            <a:extLst>
              <a:ext uri="{FF2B5EF4-FFF2-40B4-BE49-F238E27FC236}">
                <a16:creationId xmlns:a16="http://schemas.microsoft.com/office/drawing/2014/main" xmlns="" id="{A71EE9FF-1858-4D73-A490-73CE9A66EB09}"/>
              </a:ext>
            </a:extLst>
          </p:cNvPr>
          <p:cNvCxnSpPr/>
          <p:nvPr/>
        </p:nvCxnSpPr>
        <p:spPr>
          <a:xfrm flipH="1">
            <a:off x="7580245" y="2701063"/>
            <a:ext cx="318052" cy="583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2F3785D-22E4-48C9-9374-3096906E6652}"/>
              </a:ext>
            </a:extLst>
          </p:cNvPr>
          <p:cNvSpPr txBox="1"/>
          <p:nvPr/>
        </p:nvSpPr>
        <p:spPr>
          <a:xfrm>
            <a:off x="7691436" y="2428252"/>
            <a:ext cx="657429" cy="253916"/>
          </a:xfrm>
          <a:prstGeom prst="rect">
            <a:avLst/>
          </a:prstGeom>
          <a:solidFill>
            <a:srgbClr val="FF0000"/>
          </a:solidFill>
          <a:ln>
            <a:solidFill>
              <a:schemeClr val="tx1"/>
            </a:solidFill>
          </a:ln>
        </p:spPr>
        <p:txBody>
          <a:bodyPr wrap="square" rtlCol="0">
            <a:spAutoFit/>
          </a:bodyPr>
          <a:lstStyle/>
          <a:p>
            <a:r>
              <a:rPr lang="fr-FR" sz="1000" dirty="0"/>
              <a:t>Age: 62  </a:t>
            </a:r>
            <a:endParaRPr lang="en-US" sz="1000" dirty="0"/>
          </a:p>
        </p:txBody>
      </p:sp>
      <p:sp>
        <p:nvSpPr>
          <p:cNvPr id="14" name="TextBox 13">
            <a:extLst>
              <a:ext uri="{FF2B5EF4-FFF2-40B4-BE49-F238E27FC236}">
                <a16:creationId xmlns:a16="http://schemas.microsoft.com/office/drawing/2014/main" xmlns="" id="{52F41AB2-5C84-45EB-960B-2C9F60432E28}"/>
              </a:ext>
            </a:extLst>
          </p:cNvPr>
          <p:cNvSpPr txBox="1"/>
          <p:nvPr/>
        </p:nvSpPr>
        <p:spPr>
          <a:xfrm>
            <a:off x="1603513" y="6135756"/>
            <a:ext cx="3154016" cy="338554"/>
          </a:xfrm>
          <a:prstGeom prst="rect">
            <a:avLst/>
          </a:prstGeom>
          <a:noFill/>
        </p:spPr>
        <p:txBody>
          <a:bodyPr wrap="square" rtlCol="0">
            <a:spAutoFit/>
          </a:bodyPr>
          <a:lstStyle/>
          <a:p>
            <a:r>
              <a:rPr lang="fr-FR" sz="1600" i="1" dirty="0"/>
              <a:t>Source: CREG &amp; ECA, 2020</a:t>
            </a:r>
            <a:endParaRPr lang="en-US" sz="1600" i="1" dirty="0"/>
          </a:p>
        </p:txBody>
      </p:sp>
    </p:spTree>
    <p:extLst>
      <p:ext uri="{BB962C8B-B14F-4D97-AF65-F5344CB8AC3E}">
        <p14:creationId xmlns:p14="http://schemas.microsoft.com/office/powerpoint/2010/main" val="67928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725A47E8-B800-4A3E-A5B7-D6C8D06A961C}"/>
              </a:ext>
            </a:extLst>
          </p:cNvPr>
          <p:cNvGraphicFramePr>
            <a:graphicFrameLocks/>
          </p:cNvGraphicFramePr>
          <p:nvPr>
            <p:extLst>
              <p:ext uri="{D42A27DB-BD31-4B8C-83A1-F6EECF244321}">
                <p14:modId xmlns:p14="http://schemas.microsoft.com/office/powerpoint/2010/main" val="3454889089"/>
              </p:ext>
            </p:extLst>
          </p:nvPr>
        </p:nvGraphicFramePr>
        <p:xfrm>
          <a:off x="4770784" y="3670854"/>
          <a:ext cx="4240696" cy="2575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xmlns="" id="{6F4DC3E4-4F12-4A2E-B2BF-3E37F1DDFC34}"/>
              </a:ext>
            </a:extLst>
          </p:cNvPr>
          <p:cNvGraphicFramePr>
            <a:graphicFrameLocks/>
          </p:cNvGraphicFramePr>
          <p:nvPr>
            <p:extLst>
              <p:ext uri="{D42A27DB-BD31-4B8C-83A1-F6EECF244321}">
                <p14:modId xmlns:p14="http://schemas.microsoft.com/office/powerpoint/2010/main" val="3034829501"/>
              </p:ext>
            </p:extLst>
          </p:nvPr>
        </p:nvGraphicFramePr>
        <p:xfrm>
          <a:off x="450576" y="3670854"/>
          <a:ext cx="4240696" cy="2575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xmlns="" id="{BACCDEF6-32D6-4872-B634-3AD71652897C}"/>
              </a:ext>
            </a:extLst>
          </p:cNvPr>
          <p:cNvGraphicFramePr>
            <a:graphicFrameLocks/>
          </p:cNvGraphicFramePr>
          <p:nvPr>
            <p:extLst>
              <p:ext uri="{D42A27DB-BD31-4B8C-83A1-F6EECF244321}">
                <p14:modId xmlns:p14="http://schemas.microsoft.com/office/powerpoint/2010/main" val="3455226428"/>
              </p:ext>
            </p:extLst>
          </p:nvPr>
        </p:nvGraphicFramePr>
        <p:xfrm>
          <a:off x="1474304" y="81997"/>
          <a:ext cx="5628861" cy="354910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CDE2D349-13CA-499B-B1A3-6E00AE2C7418}"/>
              </a:ext>
            </a:extLst>
          </p:cNvPr>
          <p:cNvSpPr txBox="1"/>
          <p:nvPr/>
        </p:nvSpPr>
        <p:spPr>
          <a:xfrm>
            <a:off x="3684101" y="6228520"/>
            <a:ext cx="2873862" cy="338554"/>
          </a:xfrm>
          <a:prstGeom prst="rect">
            <a:avLst/>
          </a:prstGeom>
          <a:noFill/>
        </p:spPr>
        <p:txBody>
          <a:bodyPr wrap="square" rtlCol="0">
            <a:spAutoFit/>
          </a:bodyPr>
          <a:lstStyle/>
          <a:p>
            <a:r>
              <a:rPr lang="fr-FR" sz="1600" i="1" dirty="0"/>
              <a:t>Source: CREG &amp; ECA, 2020</a:t>
            </a:r>
            <a:endParaRPr lang="en-US" sz="1600" i="1" dirty="0"/>
          </a:p>
        </p:txBody>
      </p:sp>
    </p:spTree>
    <p:extLst>
      <p:ext uri="{BB962C8B-B14F-4D97-AF65-F5344CB8AC3E}">
        <p14:creationId xmlns:p14="http://schemas.microsoft.com/office/powerpoint/2010/main" val="2106689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ECA_template_eng[9] (1)</Template>
  <TotalTime>8182</TotalTime>
  <Words>935</Words>
  <Application>Microsoft Office PowerPoint</Application>
  <PresentationFormat>Affichage à l'écran (4:3)</PresentationFormat>
  <Paragraphs>116</Paragraphs>
  <Slides>13</Slides>
  <Notes>11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13</vt:i4>
      </vt:variant>
    </vt:vector>
  </HeadingPairs>
  <TitlesOfParts>
    <vt:vector size="29" baseType="lpstr">
      <vt:lpstr>MS PGothic</vt:lpstr>
      <vt:lpstr>Arial</vt:lpstr>
      <vt:lpstr>Arial Narrow</vt:lpstr>
      <vt:lpstr>Calibri</vt:lpstr>
      <vt:lpstr>Calibri Light</vt:lpstr>
      <vt:lpstr>Century Gothic</vt:lpstr>
      <vt:lpstr>Courier New</vt:lpstr>
      <vt:lpstr>Felix Titling</vt:lpstr>
      <vt:lpstr>Lato</vt:lpstr>
      <vt:lpstr>Lato(headings)</vt:lpstr>
      <vt:lpstr>Lucida Sans</vt:lpstr>
      <vt:lpstr>Sylfaen</vt:lpstr>
      <vt:lpstr>Times New Roman</vt:lpstr>
      <vt:lpstr>Trebuchet MS</vt:lpstr>
      <vt:lpstr>Wingdings</vt:lpstr>
      <vt:lpstr>Office Theme</vt:lpstr>
      <vt:lpstr>Advocacy for the use of NTAs to support countries in monitoring progress towards SDGs, and Agenda 2063 in West Africa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dosso2@un.org</dc:creator>
  <cp:lastModifiedBy>DRAMANI</cp:lastModifiedBy>
  <cp:revision>659</cp:revision>
  <cp:lastPrinted>2019-09-16T07:34:27Z</cp:lastPrinted>
  <dcterms:created xsi:type="dcterms:W3CDTF">2019-10-22T12:14:01Z</dcterms:created>
  <dcterms:modified xsi:type="dcterms:W3CDTF">2020-07-26T17:22:10Z</dcterms:modified>
</cp:coreProperties>
</file>